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ink/ink1.xml" ContentType="application/inkml+xml"/>
  <Override PartName="/ppt/ink/ink2.xml" ContentType="application/inkml+xml"/>
  <Override PartName="/ppt/ink/ink3.xml" ContentType="application/inkml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1185" r:id="rId3"/>
    <p:sldId id="1139" r:id="rId5"/>
    <p:sldId id="987" r:id="rId6"/>
    <p:sldId id="1095" r:id="rId7"/>
    <p:sldId id="1096" r:id="rId8"/>
    <p:sldId id="1097" r:id="rId9"/>
    <p:sldId id="1098" r:id="rId10"/>
    <p:sldId id="1099" r:id="rId11"/>
    <p:sldId id="1100" r:id="rId12"/>
    <p:sldId id="1101" r:id="rId13"/>
    <p:sldId id="1102" r:id="rId14"/>
    <p:sldId id="1103" r:id="rId15"/>
    <p:sldId id="1104" r:id="rId16"/>
    <p:sldId id="1105" r:id="rId17"/>
    <p:sldId id="1106" r:id="rId18"/>
    <p:sldId id="1140" r:id="rId19"/>
    <p:sldId id="1141" r:id="rId20"/>
    <p:sldId id="1142" r:id="rId21"/>
    <p:sldId id="1143" r:id="rId22"/>
    <p:sldId id="1144" r:id="rId23"/>
    <p:sldId id="1145" r:id="rId24"/>
    <p:sldId id="1146" r:id="rId25"/>
    <p:sldId id="1147" r:id="rId26"/>
    <p:sldId id="1148" r:id="rId27"/>
    <p:sldId id="1149" r:id="rId28"/>
    <p:sldId id="1150" r:id="rId29"/>
    <p:sldId id="1151" r:id="rId30"/>
    <p:sldId id="1152" r:id="rId31"/>
    <p:sldId id="1153" r:id="rId32"/>
    <p:sldId id="1154" r:id="rId33"/>
    <p:sldId id="1155" r:id="rId34"/>
    <p:sldId id="1156" r:id="rId35"/>
    <p:sldId id="1157" r:id="rId36"/>
    <p:sldId id="1158" r:id="rId37"/>
    <p:sldId id="1159" r:id="rId38"/>
    <p:sldId id="1160" r:id="rId39"/>
    <p:sldId id="1186" r:id="rId40"/>
    <p:sldId id="1161" r:id="rId41"/>
    <p:sldId id="1162" r:id="rId42"/>
    <p:sldId id="1163" r:id="rId43"/>
    <p:sldId id="1164" r:id="rId44"/>
    <p:sldId id="1165" r:id="rId45"/>
    <p:sldId id="1166" r:id="rId46"/>
    <p:sldId id="1167" r:id="rId47"/>
    <p:sldId id="1168" r:id="rId48"/>
    <p:sldId id="1169" r:id="rId49"/>
    <p:sldId id="1170" r:id="rId50"/>
    <p:sldId id="1171" r:id="rId51"/>
    <p:sldId id="1233" r:id="rId52"/>
    <p:sldId id="1234" r:id="rId53"/>
    <p:sldId id="1246" r:id="rId54"/>
    <p:sldId id="1235" r:id="rId55"/>
    <p:sldId id="1237" r:id="rId56"/>
    <p:sldId id="1236" r:id="rId57"/>
    <p:sldId id="1238" r:id="rId58"/>
    <p:sldId id="1248" r:id="rId59"/>
    <p:sldId id="1249" r:id="rId60"/>
    <p:sldId id="1247" r:id="rId61"/>
    <p:sldId id="1239" r:id="rId62"/>
    <p:sldId id="1240" r:id="rId63"/>
    <p:sldId id="1261" r:id="rId64"/>
    <p:sldId id="1241" r:id="rId65"/>
    <p:sldId id="1242" r:id="rId66"/>
    <p:sldId id="1243" r:id="rId67"/>
    <p:sldId id="1244" r:id="rId68"/>
    <p:sldId id="1267" r:id="rId69"/>
    <p:sldId id="1268" r:id="rId70"/>
    <p:sldId id="1269" r:id="rId71"/>
    <p:sldId id="1270" r:id="rId7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AFEB5"/>
    <a:srgbClr val="E54B97"/>
    <a:srgbClr val="EEFC50"/>
    <a:srgbClr val="5C1974"/>
    <a:srgbClr val="255136"/>
    <a:srgbClr val="5B9BD5"/>
    <a:srgbClr val="00ABB4"/>
    <a:srgbClr val="E6E6E6"/>
    <a:srgbClr val="007076"/>
    <a:srgbClr val="00E3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569" autoAdjust="0"/>
    <p:restoredTop sz="94660"/>
  </p:normalViewPr>
  <p:slideViewPr>
    <p:cSldViewPr snapToGrid="0">
      <p:cViewPr varScale="1">
        <p:scale>
          <a:sx n="57" d="100"/>
          <a:sy n="57" d="100"/>
        </p:scale>
        <p:origin x="42" y="324"/>
      </p:cViewPr>
      <p:guideLst>
        <p:guide orient="horz" pos="2178"/>
        <p:guide pos="392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5" Type="http://schemas.openxmlformats.org/officeDocument/2006/relationships/tableStyles" Target="tableStyles.xml"/><Relationship Id="rId74" Type="http://schemas.openxmlformats.org/officeDocument/2006/relationships/viewProps" Target="viewProps.xml"/><Relationship Id="rId73" Type="http://schemas.openxmlformats.org/officeDocument/2006/relationships/presProps" Target="presProps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06-11T08:54:4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865 241,'3'1,"0"0,0-1,2 1,-1 0,0-1,-1 0,1-1,-1 0,0 0,1 0,3 0,-3 1,0-1,-1 1,0 0,0 0,0 0,1 0,1 0,-1 0,-1 0,0 0,1 0,0 0,-1 1,0-1,0 1,0-1,0 0,0 0,0 0,0 0,0 0,0 0,0 1,0 0,0-1,0 0,1 0,-1 0,0 0,0 0,0 0,0 0,0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06-11T08:54:4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874 264,'3'0,"0"0,1 0,-1 0,0 0,2-1,-2 1,0 0,0-1,0 1,0 0,1 0,-1 0,2 0,-2 0,1 0,-1 0,0 0,3 0,-2 0,-1 0,1 0,0 0,-1 0,2 0,-1 0,-1 0,0-1,0 1,1-1,-1 1,3 0,-1 0,-1 0,0 0,2 0,1 0,-3 0,2-1,-3 1,1 0,-1 0,0 0,2 0,-2 0,1 0,1 0,-2 0,1 1,-1-1,0 0,0 0,0 0,4-1,-3 1,1 0,-2 0,1 0,1 0,0 0,-1 0,2 0,-3 0,0 0,1 0,-1-2,0 2,0 0,0 0,0 0,1 0,2 0,-3 0,2 0,1 0,-3 0,2 0,-1 0,-1 0,0 0,0 1,0 0,1 0,-1 1,0-1,0 1,0-1,0 0,-6-1,-1 0,0 1,1-1,-2 0,-2 2,0-2,3 0,-2 1,2-1,1 0,-1 0,1 0,0 0,0 0,-1 0,0 0,1 0,0 0,0 0,0 0,0 0,-1 0,1-1,0 1,0 0,-1-1,-1 1,2-1,-1 1,1 0,0 0,-2-1,2 1,0-1,-2 0,2 1,0 0,0 0,-1-2,1 2,0 0,0 0,0 0,0 0,0 0,0-1,0 1,0 0,0 0,-1 0,1 0,0 0,-1 0,1 0,0 0,-1 0,1 0,-1 0,1 0,0 0,0 0,0 0,0 0,0 0,-2 0,2 0,0 1,0-1,0 0,-1 0,1 0,0 0,-1 0,1 0,0 1,-1-1,0 0,0 0,0 0,1 0,0 0,-1 0,1 0,0 0,0 0,0 1,-1-1,1 0,-2 0,2 0,0 1,0-1,0 0,0 0,0 0,0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06-11T08:54:4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294 681,'2'-3,"1"2,0-1,0 2,0 0,0 0,-1 3,1-1,-1 1,1-2,0 0,0 1,1-1,-1 0,0-1,1 0,-1 0,0 0,1 1,0-1,1 0,-1 1,-1-1,2 0,-2 1,2-1,-2 0,2 0,-2 0,0 1,0-1,1 1,2-1,-3 0,0 0,1 1,-1-1,0 0,0 0,0 0,1 0,-1 0,1 0,-1 0,2 0,1 0,-1 0,1 0,-1 0,2 0,-1 0,-1 0,1 0,0 0,0 0,0 0,0 0,-1 0,2 0,-1 0,-2 0,0 0,-1 0,2 0,-2 0,0-1,0 0,1 1,0-1,0 1,-1-1,1 0,-1 0,0 0,2 0,-2 1,0 0,0-1,0 1,0-1,0 1,2 0,-1-1,0 1,-1 0,1 0,0-1,0 0,0 0,-1 0,0 0,0 1,0 0,0 0,0 0,0 0,0 2,0-1,0 0,0-1,0 0,0 1,0-1,1 0,-1 0,0 0,0 0,0-1,0 1,0-1,0-1,-6 2,0 0,-1 1,1-1,-1 0,0 0,1 0,0 1,-1-1,-1 0,2 0,0 0,-1 0,1 0,-1 0,0 0,-1 0,1 0,1 0,0 0,-2 0,2 0,0 0,0 0,0 0,0 0,0 0,-1 0,-1 0,-1 0,1 0,2 0,0-1,0 1,-1 0,1 0,0 0,0 0,-1 0,0 0,0 0,1-1,-1 1,1 0,0 0,0 0,0 0,0 0,0 0,-1 0,1 0,-1 0,1 0,0 0,0 0,0 0,0 0,0 0,0 0,0 0,-1 0,1 0,0 0,0 0,0 0,-1 1,1-1,0 0,0 0,0 0,-1 0,1 0,0 0,0 0,0 0,0 0,0 0,0 0,0 0,0 0,0 0,0 0,0 0,0 0,0-1,0 1,-1-1,0 1,-1 0,2 0,0 0,0 0,0 0,-1 0,-1 0,1 0,1-1,0 1,0 0,-1 0,1 0,0 0,-1 0,0 0,1 0,-1 0,0 1,1 0,0-1,-1 0,-1 1,2 0,0-1,0 0,0 0,0 2,0-2,0 1,0-1,6 0,2 0,-1 0,-1 0,2 1,1 1,-2-2,-1 0,1-1,0 1,1 0,-2 0,0 0,0 0,0 0,1 0,0-1,-1 1,2 0,1 0,-1 0,1 0,-3 0,0 0,0 0,0 0,1 0,1 0,0 0,0 0,-1 0,-1 1,1 0,-1-1,0 0,1 0,-1 0,1 1,-1-1,2 1,-1-1,0 0,0 1,0-1,0 0,-1 0,2 1,-2 0,1-1,-1 1,1-1,0 0,0 0,-1 0,1 0,-1 0,0 0,0-1,0 0,0-1,1 2,0-1,-1 1,0 0,0-1,1 0,-1 1,0 0,1 0,-1-1,-1-2,-6 2,0 2,0-1,1 0,-1 1,1-1,0 0,-1 0,1 0,0 1,-1-1,1 0,0 0,0 0,0 0,0 0,0 1,-1-1,1 0,0 0,0 0,0 1,0-1,0 0,-1 0,1 0,0 0,0 0,0 0,0 0,0 0,0-1,0 1,0-1,0-1,0 2,0-1,0 1,0 0,0-1,0 1,0-1,0 0,0 1,0 0,0-1,0 0,0 1,-1 0,1 0,0 0,0 0,0 0,-1 0,-2 0,3 0,-3 1,3-1,-2 0,2 0,-2 0,2 1,0-1,0 0,0 1,0 0,0-1,-1 0,0 0,0 1,1 0,0-1,0 0,0 0,0 0,-1 0,1 0,0 0,0 1,0-1,0 2,0-1,8 0,0-1,0 0,-2 0,2 0,0 0,-1 0,0 0,-1 0,1 0,-1 0,0 0,2 0,-1 1,-1-1,1 0,0 0,0 0,1 1,-2-1,0 0,1 0,-1 0,1 0,-1 0,2 0,-2 0,1 0,-1 0,0 0,1 0,-1 0,0 0,2 0,-1 0,0 0,1 0,1 0,-1-1,2 1,-2 0,1 0,-3 0,0 0,0 0,6 0,-2 0,-4 0,1 0,-1 0,0 0,1 0,-1 0,1 0,2 0,-3-1,0 1,0 0,0 0,0 0,0 0,2 0,0 0,-1 0,-1 0,0 0,1 0,-1 0,1 0,0 0,-1 0,0 0,0 0,1 0,1 0,0 0,-2 0,0 0,0 1,0-1,0 0,0 0,0 0,0 0,0 1,0-1,0 0,0 0,0 0,0 0,0 0,0 0,2 0,-1 0,-1 0,0 0,0 0,0 0,0 0,0-1,0 1,0 0,0-1,0 1,0-1,0-1,0 1,-1-2,-5 2,-1 1,-1 0,2 0,0 0,-1 0,1 0,0 0,0 0,0 0,-2 0,2 0,0 0,-1 0,1 0,0 0,-1 0,1 0,-2 0,-1 0,2 0,1 0,0 0,0 0,0 0,-1 0,0 1,1-1,-1 0,-3 0,4 1,0-1,-2 0,2 0,0 1,0-1,0 0,-1 0,1 1,0 0,0-1,0 0,0 0,0 1,-1 0,1-1,0 0,-1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007FA-B6DC-4AFF-B8E9-F788ABD89C4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2F650B-2009-F746-828B-29A4399531AB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2F650B-2009-F746-828B-29A4399531AB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2F650B-2009-F746-828B-29A4399531AB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2F650B-2009-F746-828B-29A4399531AB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2F650B-2009-F746-828B-29A4399531AB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2F650B-2009-F746-828B-29A4399531AB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2F650B-2009-F746-828B-29A4399531AB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2F650B-2009-F746-828B-29A4399531AB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2F650B-2009-F746-828B-29A4399531AB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2F650B-2009-F746-828B-29A4399531AB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007FA-B6DC-4AFF-B8E9-F788ABD89C4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2F650B-2009-F746-828B-29A4399531AB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2F650B-2009-F746-828B-29A4399531AB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2F650B-2009-F746-828B-29A4399531AB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2F650B-2009-F746-828B-29A4399531AB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2F650B-2009-F746-828B-29A4399531AB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2F650B-2009-F746-828B-29A4399531AB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2F650B-2009-F746-828B-29A4399531AB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2F650B-2009-F746-828B-29A4399531AB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2F650B-2009-F746-828B-29A4399531AB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2F650B-2009-F746-828B-29A4399531AB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2F650B-2009-F746-828B-29A4399531AB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2F650B-2009-F746-828B-29A4399531AB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2F650B-2009-F746-828B-29A4399531AB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2F650B-2009-F746-828B-29A4399531AB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2F650B-2009-F746-828B-29A4399531AB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2F650B-2009-F746-828B-29A4399531AB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2F650B-2009-F746-828B-29A4399531AB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2F650B-2009-F746-828B-29A4399531AB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007FA-B6DC-4AFF-B8E9-F788ABD89C4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2F650B-2009-F746-828B-29A4399531AB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2F650B-2009-F746-828B-29A4399531AB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2F650B-2009-F746-828B-29A4399531AB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2F650B-2009-F746-828B-29A4399531AB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2F650B-2009-F746-828B-29A4399531AB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2F650B-2009-F746-828B-29A4399531AB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2F650B-2009-F746-828B-29A4399531AB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2F650B-2009-F746-828B-29A4399531AB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2F650B-2009-F746-828B-29A4399531AB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2F650B-2009-F746-828B-29A4399531AB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2F650B-2009-F746-828B-29A4399531AB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2F650B-2009-F746-828B-29A4399531AB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2F650B-2009-F746-828B-29A4399531AB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2F650B-2009-F746-828B-29A4399531AB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2F650B-2009-F746-828B-29A4399531AB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2F650B-2009-F746-828B-29A4399531AB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2F650B-2009-F746-828B-29A4399531AB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2F650B-2009-F746-828B-29A4399531AB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2F650B-2009-F746-828B-29A4399531AB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2F650B-2009-F746-828B-29A4399531AB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2F650B-2009-F746-828B-29A4399531AB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2F650B-2009-F746-828B-29A4399531AB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2F650B-2009-F746-828B-29A4399531AB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2F650B-2009-F746-828B-29A4399531AB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2F650B-2009-F746-828B-29A4399531AB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2F650B-2009-F746-828B-29A4399531AB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2F650B-2009-F746-828B-29A4399531AB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2F650B-2009-F746-828B-29A4399531AB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2F650B-2009-F746-828B-29A4399531AB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2F650B-2009-F746-828B-29A4399531AB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2F650B-2009-F746-828B-29A4399531AB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2F650B-2009-F746-828B-29A4399531AB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2F650B-2009-F746-828B-29A4399531AB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2F650B-2009-F746-828B-29A4399531AB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2F650B-2009-F746-828B-29A4399531AB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2F650B-2009-F746-828B-29A4399531AB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2F650B-2009-F746-828B-29A4399531AB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2F650B-2009-F746-828B-29A4399531AB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9" Type="http://schemas.openxmlformats.org/officeDocument/2006/relationships/tags" Target="../tags/tag7.xml"/><Relationship Id="rId8" Type="http://schemas.openxmlformats.org/officeDocument/2006/relationships/tags" Target="../tags/tag6.xml"/><Relationship Id="rId7" Type="http://schemas.openxmlformats.org/officeDocument/2006/relationships/tags" Target="../tags/tag5.xml"/><Relationship Id="rId6" Type="http://schemas.openxmlformats.org/officeDocument/2006/relationships/tags" Target="../tags/tag4.xml"/><Relationship Id="rId5" Type="http://schemas.openxmlformats.org/officeDocument/2006/relationships/tags" Target="../tags/tag3.xml"/><Relationship Id="rId4" Type="http://schemas.openxmlformats.org/officeDocument/2006/relationships/tags" Target="../tags/tag2.xml"/><Relationship Id="rId3" Type="http://schemas.openxmlformats.org/officeDocument/2006/relationships/image" Target="../media/image1.png"/><Relationship Id="rId2" Type="http://schemas.openxmlformats.org/officeDocument/2006/relationships/tags" Target="../tags/tag1.xml"/><Relationship Id="rId12" Type="http://schemas.openxmlformats.org/officeDocument/2006/relationships/tags" Target="../tags/tag10.xml"/><Relationship Id="rId11" Type="http://schemas.openxmlformats.org/officeDocument/2006/relationships/tags" Target="../tags/tag9.xml"/><Relationship Id="rId10" Type="http://schemas.openxmlformats.org/officeDocument/2006/relationships/tags" Target="../tags/tag8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tags" Target="../tags/tag81.xml"/><Relationship Id="rId7" Type="http://schemas.openxmlformats.org/officeDocument/2006/relationships/tags" Target="../tags/tag80.xml"/><Relationship Id="rId6" Type="http://schemas.openxmlformats.org/officeDocument/2006/relationships/tags" Target="../tags/tag79.xml"/><Relationship Id="rId5" Type="http://schemas.openxmlformats.org/officeDocument/2006/relationships/tags" Target="../tags/tag78.xml"/><Relationship Id="rId4" Type="http://schemas.openxmlformats.org/officeDocument/2006/relationships/tags" Target="../tags/tag77.xml"/><Relationship Id="rId3" Type="http://schemas.openxmlformats.org/officeDocument/2006/relationships/tags" Target="../tags/tag76.xml"/><Relationship Id="rId2" Type="http://schemas.openxmlformats.org/officeDocument/2006/relationships/tags" Target="../tags/tag75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9" Type="http://schemas.openxmlformats.org/officeDocument/2006/relationships/tags" Target="../tags/tag88.xml"/><Relationship Id="rId8" Type="http://schemas.openxmlformats.org/officeDocument/2006/relationships/tags" Target="../tags/tag87.xml"/><Relationship Id="rId7" Type="http://schemas.openxmlformats.org/officeDocument/2006/relationships/tags" Target="../tags/tag86.xml"/><Relationship Id="rId6" Type="http://schemas.openxmlformats.org/officeDocument/2006/relationships/tags" Target="../tags/tag85.xml"/><Relationship Id="rId5" Type="http://schemas.openxmlformats.org/officeDocument/2006/relationships/image" Target="../media/image1.png"/><Relationship Id="rId4" Type="http://schemas.openxmlformats.org/officeDocument/2006/relationships/tags" Target="../tags/tag84.xml"/><Relationship Id="rId3" Type="http://schemas.openxmlformats.org/officeDocument/2006/relationships/tags" Target="../tags/tag83.xml"/><Relationship Id="rId2" Type="http://schemas.openxmlformats.org/officeDocument/2006/relationships/tags" Target="../tags/tag82.xml"/><Relationship Id="rId13" Type="http://schemas.openxmlformats.org/officeDocument/2006/relationships/tags" Target="../tags/tag92.xml"/><Relationship Id="rId12" Type="http://schemas.openxmlformats.org/officeDocument/2006/relationships/tags" Target="../tags/tag91.xml"/><Relationship Id="rId11" Type="http://schemas.openxmlformats.org/officeDocument/2006/relationships/tags" Target="../tags/tag90.xml"/><Relationship Id="rId10" Type="http://schemas.openxmlformats.org/officeDocument/2006/relationships/tags" Target="../tags/tag89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9" Type="http://schemas.openxmlformats.org/officeDocument/2006/relationships/tags" Target="../tags/tag100.xml"/><Relationship Id="rId8" Type="http://schemas.openxmlformats.org/officeDocument/2006/relationships/tags" Target="../tags/tag99.xml"/><Relationship Id="rId7" Type="http://schemas.openxmlformats.org/officeDocument/2006/relationships/tags" Target="../tags/tag98.xml"/><Relationship Id="rId6" Type="http://schemas.openxmlformats.org/officeDocument/2006/relationships/tags" Target="../tags/tag97.xml"/><Relationship Id="rId5" Type="http://schemas.openxmlformats.org/officeDocument/2006/relationships/tags" Target="../tags/tag96.xml"/><Relationship Id="rId4" Type="http://schemas.openxmlformats.org/officeDocument/2006/relationships/tags" Target="../tags/tag95.xml"/><Relationship Id="rId3" Type="http://schemas.openxmlformats.org/officeDocument/2006/relationships/tags" Target="../tags/tag94.xml"/><Relationship Id="rId2" Type="http://schemas.openxmlformats.org/officeDocument/2006/relationships/tags" Target="../tags/tag93.xm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9" Type="http://schemas.openxmlformats.org/officeDocument/2006/relationships/tags" Target="../tags/tag108.xml"/><Relationship Id="rId8" Type="http://schemas.openxmlformats.org/officeDocument/2006/relationships/tags" Target="../tags/tag107.xml"/><Relationship Id="rId7" Type="http://schemas.openxmlformats.org/officeDocument/2006/relationships/tags" Target="../tags/tag106.xml"/><Relationship Id="rId6" Type="http://schemas.openxmlformats.org/officeDocument/2006/relationships/tags" Target="../tags/tag105.xml"/><Relationship Id="rId5" Type="http://schemas.openxmlformats.org/officeDocument/2006/relationships/tags" Target="../tags/tag104.xml"/><Relationship Id="rId4" Type="http://schemas.openxmlformats.org/officeDocument/2006/relationships/tags" Target="../tags/tag103.xml"/><Relationship Id="rId3" Type="http://schemas.openxmlformats.org/officeDocument/2006/relationships/tags" Target="../tags/tag102.xml"/><Relationship Id="rId2" Type="http://schemas.openxmlformats.org/officeDocument/2006/relationships/tags" Target="../tags/tag101.xml"/><Relationship Id="rId11" Type="http://schemas.openxmlformats.org/officeDocument/2006/relationships/tags" Target="../tags/tag110.xml"/><Relationship Id="rId10" Type="http://schemas.openxmlformats.org/officeDocument/2006/relationships/tags" Target="../tags/tag109.xm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9" Type="http://schemas.openxmlformats.org/officeDocument/2006/relationships/tags" Target="../tags/tag118.xml"/><Relationship Id="rId8" Type="http://schemas.openxmlformats.org/officeDocument/2006/relationships/tags" Target="../tags/tag117.xml"/><Relationship Id="rId7" Type="http://schemas.openxmlformats.org/officeDocument/2006/relationships/tags" Target="../tags/tag116.xml"/><Relationship Id="rId6" Type="http://schemas.openxmlformats.org/officeDocument/2006/relationships/tags" Target="../tags/tag115.xml"/><Relationship Id="rId5" Type="http://schemas.openxmlformats.org/officeDocument/2006/relationships/tags" Target="../tags/tag114.xml"/><Relationship Id="rId4" Type="http://schemas.openxmlformats.org/officeDocument/2006/relationships/tags" Target="../tags/tag113.xml"/><Relationship Id="rId3" Type="http://schemas.openxmlformats.org/officeDocument/2006/relationships/tags" Target="../tags/tag112.xml"/><Relationship Id="rId2" Type="http://schemas.openxmlformats.org/officeDocument/2006/relationships/tags" Target="../tags/tag111.xml"/><Relationship Id="rId11" Type="http://schemas.openxmlformats.org/officeDocument/2006/relationships/tags" Target="../tags/tag120.xml"/><Relationship Id="rId10" Type="http://schemas.openxmlformats.org/officeDocument/2006/relationships/tags" Target="../tags/tag119.xml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9" Type="http://schemas.openxmlformats.org/officeDocument/2006/relationships/tags" Target="../tags/tag128.xml"/><Relationship Id="rId8" Type="http://schemas.openxmlformats.org/officeDocument/2006/relationships/tags" Target="../tags/tag127.xml"/><Relationship Id="rId7" Type="http://schemas.openxmlformats.org/officeDocument/2006/relationships/tags" Target="../tags/tag126.xml"/><Relationship Id="rId6" Type="http://schemas.openxmlformats.org/officeDocument/2006/relationships/tags" Target="../tags/tag125.xml"/><Relationship Id="rId5" Type="http://schemas.openxmlformats.org/officeDocument/2006/relationships/tags" Target="../tags/tag124.xml"/><Relationship Id="rId4" Type="http://schemas.openxmlformats.org/officeDocument/2006/relationships/tags" Target="../tags/tag123.xml"/><Relationship Id="rId3" Type="http://schemas.openxmlformats.org/officeDocument/2006/relationships/tags" Target="../tags/tag122.xml"/><Relationship Id="rId2" Type="http://schemas.openxmlformats.org/officeDocument/2006/relationships/tags" Target="../tags/tag121.xml"/><Relationship Id="rId11" Type="http://schemas.openxmlformats.org/officeDocument/2006/relationships/tags" Target="../tags/tag130.xml"/><Relationship Id="rId10" Type="http://schemas.openxmlformats.org/officeDocument/2006/relationships/tags" Target="../tags/tag129.xml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9" Type="http://schemas.openxmlformats.org/officeDocument/2006/relationships/tags" Target="../tags/tag138.xml"/><Relationship Id="rId8" Type="http://schemas.openxmlformats.org/officeDocument/2006/relationships/tags" Target="../tags/tag137.xml"/><Relationship Id="rId7" Type="http://schemas.openxmlformats.org/officeDocument/2006/relationships/tags" Target="../tags/tag136.xml"/><Relationship Id="rId6" Type="http://schemas.openxmlformats.org/officeDocument/2006/relationships/tags" Target="../tags/tag135.xml"/><Relationship Id="rId5" Type="http://schemas.openxmlformats.org/officeDocument/2006/relationships/tags" Target="../tags/tag134.xml"/><Relationship Id="rId4" Type="http://schemas.openxmlformats.org/officeDocument/2006/relationships/tags" Target="../tags/tag133.xml"/><Relationship Id="rId3" Type="http://schemas.openxmlformats.org/officeDocument/2006/relationships/tags" Target="../tags/tag132.xml"/><Relationship Id="rId2" Type="http://schemas.openxmlformats.org/officeDocument/2006/relationships/tags" Target="../tags/tag131.xml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9" Type="http://schemas.openxmlformats.org/officeDocument/2006/relationships/tags" Target="../tags/tag146.xml"/><Relationship Id="rId8" Type="http://schemas.openxmlformats.org/officeDocument/2006/relationships/tags" Target="../tags/tag145.xml"/><Relationship Id="rId7" Type="http://schemas.openxmlformats.org/officeDocument/2006/relationships/tags" Target="../tags/tag144.xml"/><Relationship Id="rId6" Type="http://schemas.openxmlformats.org/officeDocument/2006/relationships/tags" Target="../tags/tag143.xml"/><Relationship Id="rId5" Type="http://schemas.openxmlformats.org/officeDocument/2006/relationships/tags" Target="../tags/tag142.xml"/><Relationship Id="rId4" Type="http://schemas.openxmlformats.org/officeDocument/2006/relationships/tags" Target="../tags/tag141.xml"/><Relationship Id="rId3" Type="http://schemas.openxmlformats.org/officeDocument/2006/relationships/tags" Target="../tags/tag140.xml"/><Relationship Id="rId2" Type="http://schemas.openxmlformats.org/officeDocument/2006/relationships/tags" Target="../tags/tag139.xml"/><Relationship Id="rId14" Type="http://schemas.openxmlformats.org/officeDocument/2006/relationships/tags" Target="../tags/tag151.xml"/><Relationship Id="rId13" Type="http://schemas.openxmlformats.org/officeDocument/2006/relationships/tags" Target="../tags/tag150.xml"/><Relationship Id="rId12" Type="http://schemas.openxmlformats.org/officeDocument/2006/relationships/tags" Target="../tags/tag149.xml"/><Relationship Id="rId11" Type="http://schemas.openxmlformats.org/officeDocument/2006/relationships/tags" Target="../tags/tag148.xml"/><Relationship Id="rId10" Type="http://schemas.openxmlformats.org/officeDocument/2006/relationships/tags" Target="../tags/tag147.xml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9" Type="http://schemas.openxmlformats.org/officeDocument/2006/relationships/tags" Target="../tags/tag159.xml"/><Relationship Id="rId8" Type="http://schemas.openxmlformats.org/officeDocument/2006/relationships/tags" Target="../tags/tag158.xml"/><Relationship Id="rId7" Type="http://schemas.openxmlformats.org/officeDocument/2006/relationships/tags" Target="../tags/tag157.xml"/><Relationship Id="rId6" Type="http://schemas.openxmlformats.org/officeDocument/2006/relationships/tags" Target="../tags/tag156.xml"/><Relationship Id="rId5" Type="http://schemas.openxmlformats.org/officeDocument/2006/relationships/tags" Target="../tags/tag155.xml"/><Relationship Id="rId4" Type="http://schemas.openxmlformats.org/officeDocument/2006/relationships/tags" Target="../tags/tag154.xml"/><Relationship Id="rId3" Type="http://schemas.openxmlformats.org/officeDocument/2006/relationships/tags" Target="../tags/tag153.xml"/><Relationship Id="rId2" Type="http://schemas.openxmlformats.org/officeDocument/2006/relationships/tags" Target="../tags/tag152.xml"/><Relationship Id="rId11" Type="http://schemas.openxmlformats.org/officeDocument/2006/relationships/tags" Target="../tags/tag161.xml"/><Relationship Id="rId10" Type="http://schemas.openxmlformats.org/officeDocument/2006/relationships/tags" Target="../tags/tag160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9" Type="http://schemas.openxmlformats.org/officeDocument/2006/relationships/tags" Target="../tags/tag18.xml"/><Relationship Id="rId8" Type="http://schemas.openxmlformats.org/officeDocument/2006/relationships/tags" Target="../tags/tag17.xml"/><Relationship Id="rId7" Type="http://schemas.openxmlformats.org/officeDocument/2006/relationships/tags" Target="../tags/tag16.xml"/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0" Type="http://schemas.openxmlformats.org/officeDocument/2006/relationships/tags" Target="../tags/tag19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24.xml"/><Relationship Id="rId5" Type="http://schemas.openxmlformats.org/officeDocument/2006/relationships/tags" Target="../tags/tag23.xml"/><Relationship Id="rId4" Type="http://schemas.openxmlformats.org/officeDocument/2006/relationships/tags" Target="../tags/tag22.xml"/><Relationship Id="rId3" Type="http://schemas.openxmlformats.org/officeDocument/2006/relationships/tags" Target="../tags/tag21.xml"/><Relationship Id="rId2" Type="http://schemas.openxmlformats.org/officeDocument/2006/relationships/tags" Target="../tags/tag20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9" Type="http://schemas.openxmlformats.org/officeDocument/2006/relationships/tags" Target="../tags/tag32.xml"/><Relationship Id="rId8" Type="http://schemas.openxmlformats.org/officeDocument/2006/relationships/tags" Target="../tags/tag31.xml"/><Relationship Id="rId7" Type="http://schemas.openxmlformats.org/officeDocument/2006/relationships/tags" Target="../tags/tag30.xml"/><Relationship Id="rId6" Type="http://schemas.openxmlformats.org/officeDocument/2006/relationships/tags" Target="../tags/tag29.xml"/><Relationship Id="rId5" Type="http://schemas.openxmlformats.org/officeDocument/2006/relationships/tags" Target="../tags/tag28.xml"/><Relationship Id="rId4" Type="http://schemas.openxmlformats.org/officeDocument/2006/relationships/tags" Target="../tags/tag27.xml"/><Relationship Id="rId3" Type="http://schemas.openxmlformats.org/officeDocument/2006/relationships/tags" Target="../tags/tag26.xml"/><Relationship Id="rId2" Type="http://schemas.openxmlformats.org/officeDocument/2006/relationships/tags" Target="../tags/tag25.xml"/><Relationship Id="rId10" Type="http://schemas.openxmlformats.org/officeDocument/2006/relationships/tags" Target="../tags/tag33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41.xml"/><Relationship Id="rId8" Type="http://schemas.openxmlformats.org/officeDocument/2006/relationships/tags" Target="../tags/tag40.xml"/><Relationship Id="rId7" Type="http://schemas.openxmlformats.org/officeDocument/2006/relationships/tags" Target="../tags/tag39.xml"/><Relationship Id="rId6" Type="http://schemas.openxmlformats.org/officeDocument/2006/relationships/tags" Target="../tags/tag38.xml"/><Relationship Id="rId5" Type="http://schemas.openxmlformats.org/officeDocument/2006/relationships/tags" Target="../tags/tag37.xml"/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2" Type="http://schemas.openxmlformats.org/officeDocument/2006/relationships/tags" Target="../tags/tag44.xml"/><Relationship Id="rId11" Type="http://schemas.openxmlformats.org/officeDocument/2006/relationships/tags" Target="../tags/tag43.xml"/><Relationship Id="rId10" Type="http://schemas.openxmlformats.org/officeDocument/2006/relationships/tags" Target="../tags/tag4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9" Type="http://schemas.openxmlformats.org/officeDocument/2006/relationships/tags" Target="../tags/tag51.xml"/><Relationship Id="rId8" Type="http://schemas.openxmlformats.org/officeDocument/2006/relationships/tags" Target="../tags/tag50.xml"/><Relationship Id="rId7" Type="http://schemas.openxmlformats.org/officeDocument/2006/relationships/tags" Target="../tags/tag49.xml"/><Relationship Id="rId6" Type="http://schemas.openxmlformats.org/officeDocument/2006/relationships/tags" Target="../tags/tag48.xml"/><Relationship Id="rId5" Type="http://schemas.openxmlformats.org/officeDocument/2006/relationships/tags" Target="../tags/tag47.xml"/><Relationship Id="rId4" Type="http://schemas.openxmlformats.org/officeDocument/2006/relationships/tags" Target="../tags/tag46.xml"/><Relationship Id="rId3" Type="http://schemas.openxmlformats.org/officeDocument/2006/relationships/image" Target="../media/image2.png"/><Relationship Id="rId2" Type="http://schemas.openxmlformats.org/officeDocument/2006/relationships/tags" Target="../tags/tag45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7" Type="http://schemas.openxmlformats.org/officeDocument/2006/relationships/tags" Target="../tags/tag57.xml"/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9" Type="http://schemas.openxmlformats.org/officeDocument/2006/relationships/tags" Target="../tags/tag65.xml"/><Relationship Id="rId8" Type="http://schemas.openxmlformats.org/officeDocument/2006/relationships/tags" Target="../tags/tag64.xml"/><Relationship Id="rId7" Type="http://schemas.openxmlformats.org/officeDocument/2006/relationships/tags" Target="../tags/tag63.xml"/><Relationship Id="rId6" Type="http://schemas.openxmlformats.org/officeDocument/2006/relationships/tags" Target="../tags/tag62.xml"/><Relationship Id="rId5" Type="http://schemas.openxmlformats.org/officeDocument/2006/relationships/tags" Target="../tags/tag61.xml"/><Relationship Id="rId4" Type="http://schemas.openxmlformats.org/officeDocument/2006/relationships/tags" Target="../tags/tag60.xml"/><Relationship Id="rId3" Type="http://schemas.openxmlformats.org/officeDocument/2006/relationships/tags" Target="../tags/tag59.xml"/><Relationship Id="rId2" Type="http://schemas.openxmlformats.org/officeDocument/2006/relationships/tags" Target="../tags/tag58.xml"/><Relationship Id="rId10" Type="http://schemas.openxmlformats.org/officeDocument/2006/relationships/tags" Target="../tags/tag66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9" Type="http://schemas.openxmlformats.org/officeDocument/2006/relationships/tags" Target="../tags/tag74.xml"/><Relationship Id="rId8" Type="http://schemas.openxmlformats.org/officeDocument/2006/relationships/tags" Target="../tags/tag73.xml"/><Relationship Id="rId7" Type="http://schemas.openxmlformats.org/officeDocument/2006/relationships/tags" Target="../tags/tag72.xml"/><Relationship Id="rId6" Type="http://schemas.openxmlformats.org/officeDocument/2006/relationships/tags" Target="../tags/tag71.xml"/><Relationship Id="rId5" Type="http://schemas.openxmlformats.org/officeDocument/2006/relationships/tags" Target="../tags/tag70.xml"/><Relationship Id="rId4" Type="http://schemas.openxmlformats.org/officeDocument/2006/relationships/tags" Target="../tags/tag69.xml"/><Relationship Id="rId3" Type="http://schemas.openxmlformats.org/officeDocument/2006/relationships/tags" Target="../tags/tag68.xml"/><Relationship Id="rId2" Type="http://schemas.openxmlformats.org/officeDocument/2006/relationships/tags" Target="../tags/tag67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3176" y="2262"/>
            <a:ext cx="6099176" cy="6855738"/>
            <a:chOff x="-3176" y="2262"/>
            <a:chExt cx="6099176" cy="6855738"/>
          </a:xfrm>
        </p:grpSpPr>
        <p:pic>
          <p:nvPicPr>
            <p:cNvPr id="5" name="图片 4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3"/>
            <a:stretch>
              <a:fillRect/>
            </a:stretch>
          </p:blipFill>
          <p:spPr>
            <a:xfrm flipH="1">
              <a:off x="0" y="2262"/>
              <a:ext cx="6064171" cy="6853476"/>
            </a:xfrm>
            <a:prstGeom prst="rect">
              <a:avLst/>
            </a:prstGeom>
          </p:spPr>
        </p:pic>
        <p:sp>
          <p:nvSpPr>
            <p:cNvPr id="31" name="直角三角形 30"/>
            <p:cNvSpPr/>
            <p:nvPr>
              <p:custDataLst>
                <p:tags r:id="rId4"/>
              </p:custDataLst>
            </p:nvPr>
          </p:nvSpPr>
          <p:spPr>
            <a:xfrm>
              <a:off x="-3176" y="1273215"/>
              <a:ext cx="4803495" cy="5584785"/>
            </a:xfrm>
            <a:prstGeom prst="rtTriangle">
              <a:avLst/>
            </a:prstGeom>
            <a:solidFill>
              <a:schemeClr val="accent1">
                <a:alpha val="61569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直角三角形 31"/>
            <p:cNvSpPr/>
            <p:nvPr>
              <p:custDataLst>
                <p:tags r:id="rId5"/>
              </p:custDataLst>
            </p:nvPr>
          </p:nvSpPr>
          <p:spPr>
            <a:xfrm>
              <a:off x="-3176" y="2057398"/>
              <a:ext cx="6099176" cy="4800602"/>
            </a:xfrm>
            <a:prstGeom prst="rtTriangle">
              <a:avLst/>
            </a:prstGeom>
            <a:solidFill>
              <a:schemeClr val="accent3">
                <a:alpha val="38824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27" name="标题 1"/>
          <p:cNvSpPr>
            <a:spLocks noGrp="1"/>
          </p:cNvSpPr>
          <p:nvPr>
            <p:ph type="ctrTitle" hasCustomPrompt="1"/>
            <p:custDataLst>
              <p:tags r:id="rId9"/>
            </p:custDataLst>
          </p:nvPr>
        </p:nvSpPr>
        <p:spPr>
          <a:xfrm>
            <a:off x="4801085" y="1167152"/>
            <a:ext cx="6760293" cy="2984043"/>
          </a:xfrm>
        </p:spPr>
        <p:txBody>
          <a:bodyPr lIns="90000" tIns="46800" rIns="90000" bIns="46800" anchor="b">
            <a:normAutofit/>
          </a:bodyPr>
          <a:lstStyle>
            <a:lvl1pPr algn="r">
              <a:defRPr sz="8000" spc="200" baseline="0">
                <a:solidFill>
                  <a:schemeClr val="tx1"/>
                </a:solidFill>
                <a:latin typeface="微软雅黑" panose="020B0503020204020204" pitchFamily="34" charset="-122"/>
                <a:ea typeface="汉仪旗黑-85S" panose="00020600040101010101" pitchFamily="18" charset="-122"/>
              </a:defRPr>
            </a:lvl1pPr>
          </a:lstStyle>
          <a:p>
            <a:r>
              <a:rPr kumimoji="1" lang="zh-CN" altLang="en-US" dirty="0"/>
              <a:t>编辑标题</a:t>
            </a:r>
            <a:endParaRPr kumimoji="1" lang="zh-CN" altLang="en-US" dirty="0"/>
          </a:p>
        </p:txBody>
      </p:sp>
      <p:sp>
        <p:nvSpPr>
          <p:cNvPr id="28" name="副标题 2"/>
          <p:cNvSpPr>
            <a:spLocks noGrp="1"/>
          </p:cNvSpPr>
          <p:nvPr>
            <p:ph type="subTitle" idx="1"/>
            <p:custDataLst>
              <p:tags r:id="rId10"/>
            </p:custDataLst>
          </p:nvPr>
        </p:nvSpPr>
        <p:spPr>
          <a:xfrm>
            <a:off x="4801085" y="4202562"/>
            <a:ext cx="6760293" cy="886132"/>
          </a:xfrm>
        </p:spPr>
        <p:txBody>
          <a:bodyPr lIns="90000" tIns="46800" rIns="90000" bIns="46800">
            <a:normAutofit/>
          </a:bodyPr>
          <a:lstStyle>
            <a:lvl1pPr marL="0" indent="0" algn="r">
              <a:buNone/>
              <a:defRPr sz="1400" spc="20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 dirty="0"/>
              <a:t>单击此处编辑母版副标题样式</a:t>
            </a:r>
            <a:endParaRPr kumimoji="1" lang="zh-CN" altLang="en-US" dirty="0"/>
          </a:p>
        </p:txBody>
      </p:sp>
      <p:sp>
        <p:nvSpPr>
          <p:cNvPr id="29" name="文本占位符 21"/>
          <p:cNvSpPr>
            <a:spLocks noGrp="1"/>
          </p:cNvSpPr>
          <p:nvPr>
            <p:ph type="body" sz="quarter" idx="13" hasCustomPrompt="1"/>
            <p:custDataLst>
              <p:tags r:id="rId11"/>
            </p:custDataLst>
          </p:nvPr>
        </p:nvSpPr>
        <p:spPr>
          <a:xfrm>
            <a:off x="8315939" y="5302048"/>
            <a:ext cx="3245439" cy="388800"/>
          </a:xfrm>
        </p:spPr>
        <p:txBody>
          <a:bodyPr lIns="90000" tIns="46800" rIns="90000" bIns="46800">
            <a:noAutofit/>
          </a:bodyPr>
          <a:lstStyle>
            <a:lvl1pPr marL="0" indent="0" algn="r">
              <a:buNone/>
              <a:defRPr sz="1400" spc="20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  <p:sp>
        <p:nvSpPr>
          <p:cNvPr id="30" name="文本占位符 21"/>
          <p:cNvSpPr>
            <a:spLocks noGrp="1"/>
          </p:cNvSpPr>
          <p:nvPr>
            <p:ph type="body" sz="quarter" idx="14" hasCustomPrompt="1"/>
            <p:custDataLst>
              <p:tags r:id="rId12"/>
            </p:custDataLst>
          </p:nvPr>
        </p:nvSpPr>
        <p:spPr>
          <a:xfrm>
            <a:off x="8315939" y="5747679"/>
            <a:ext cx="3245439" cy="388800"/>
          </a:xfrm>
        </p:spPr>
        <p:txBody>
          <a:bodyPr lIns="90000" tIns="46800" rIns="90000" bIns="46800">
            <a:noAutofit/>
          </a:bodyPr>
          <a:lstStyle>
            <a:lvl1pPr marL="0" indent="0" algn="r">
              <a:buNone/>
              <a:defRPr sz="1400" spc="20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1" y="4644570"/>
            <a:ext cx="12192002" cy="2213430"/>
            <a:chOff x="-1" y="4644570"/>
            <a:chExt cx="12192002" cy="2213430"/>
          </a:xfrm>
        </p:grpSpPr>
        <p:sp>
          <p:nvSpPr>
            <p:cNvPr id="8" name="直角三角形 7"/>
            <p:cNvSpPr/>
            <p:nvPr userDrawn="1">
              <p:custDataLst>
                <p:tags r:id="rId2"/>
              </p:custDataLst>
            </p:nvPr>
          </p:nvSpPr>
          <p:spPr>
            <a:xfrm rot="16200000">
              <a:off x="5976258" y="642258"/>
              <a:ext cx="1879601" cy="10551884"/>
            </a:xfrm>
            <a:prstGeom prst="rtTriangle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直角三角形 8"/>
            <p:cNvSpPr/>
            <p:nvPr userDrawn="1">
              <p:custDataLst>
                <p:tags r:id="rId3"/>
              </p:custDataLst>
            </p:nvPr>
          </p:nvSpPr>
          <p:spPr>
            <a:xfrm rot="5400000" flipH="1">
              <a:off x="2028370" y="2616199"/>
              <a:ext cx="2213429" cy="6270172"/>
            </a:xfrm>
            <a:prstGeom prst="rtTriangle">
              <a:avLst/>
            </a:prstGeom>
            <a:solidFill>
              <a:schemeClr val="accent3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7"/>
            </p:custDataLst>
          </p:nvPr>
        </p:nvSpPr>
        <p:spPr>
          <a:xfrm>
            <a:off x="669930" y="952508"/>
            <a:ext cx="10852237" cy="5388907"/>
          </a:xfrm>
        </p:spPr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0" name="矩形 9"/>
          <p:cNvSpPr/>
          <p:nvPr>
            <p:custDataLst>
              <p:tags r:id="rId8"/>
            </p:custDataLst>
          </p:nvPr>
        </p:nvSpPr>
        <p:spPr>
          <a:xfrm>
            <a:off x="189053" y="188424"/>
            <a:ext cx="310286" cy="3171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0E1242"/>
              </a:solidFill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641210" y="3416975"/>
            <a:ext cx="5353199" cy="701496"/>
          </a:xfrm>
        </p:spPr>
        <p:txBody>
          <a:bodyPr lIns="90000" tIns="46800" rIns="90000" bIns="46800">
            <a:noAutofit/>
          </a:bodyPr>
          <a:lstStyle>
            <a:lvl1pPr marL="0" indent="0" algn="l">
              <a:buNone/>
              <a:defRPr sz="1600" spc="20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 dirty="0"/>
              <a:t>单击此处编辑母版副标题样式</a:t>
            </a:r>
            <a:endParaRPr kumimoji="1"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641211" y="2034536"/>
            <a:ext cx="5353200" cy="1324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8000" b="1" i="0" u="none" strike="noStrike" kern="1200" cap="none" spc="2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编辑标题</a:t>
            </a:r>
            <a:endParaRPr dirty="0">
              <a:sym typeface="+mn-ea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6092824" y="4524"/>
            <a:ext cx="6099176" cy="6853476"/>
            <a:chOff x="6092824" y="4524"/>
            <a:chExt cx="6099176" cy="6853476"/>
          </a:xfrm>
        </p:grpSpPr>
        <p:pic>
          <p:nvPicPr>
            <p:cNvPr id="10" name="图片 9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5"/>
            <a:stretch>
              <a:fillRect/>
            </a:stretch>
          </p:blipFill>
          <p:spPr>
            <a:xfrm>
              <a:off x="6127829" y="4524"/>
              <a:ext cx="6064171" cy="6853476"/>
            </a:xfrm>
            <a:prstGeom prst="rect">
              <a:avLst/>
            </a:prstGeom>
          </p:spPr>
        </p:pic>
        <p:sp>
          <p:nvSpPr>
            <p:cNvPr id="7" name="直角三角形 6"/>
            <p:cNvSpPr/>
            <p:nvPr>
              <p:custDataLst>
                <p:tags r:id="rId6"/>
              </p:custDataLst>
            </p:nvPr>
          </p:nvSpPr>
          <p:spPr>
            <a:xfrm flipH="1">
              <a:off x="7388505" y="1273215"/>
              <a:ext cx="4803495" cy="5584785"/>
            </a:xfrm>
            <a:prstGeom prst="rtTriangle">
              <a:avLst/>
            </a:prstGeom>
            <a:solidFill>
              <a:schemeClr val="accent1">
                <a:alpha val="61569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直角三角形 7"/>
            <p:cNvSpPr/>
            <p:nvPr>
              <p:custDataLst>
                <p:tags r:id="rId7"/>
              </p:custDataLst>
            </p:nvPr>
          </p:nvSpPr>
          <p:spPr>
            <a:xfrm flipH="1">
              <a:off x="6092824" y="2057398"/>
              <a:ext cx="6099176" cy="4800602"/>
            </a:xfrm>
            <a:prstGeom prst="rtTriangle">
              <a:avLst/>
            </a:prstGeom>
            <a:solidFill>
              <a:schemeClr val="accent3">
                <a:alpha val="38824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0" name="矩形 19"/>
          <p:cNvSpPr/>
          <p:nvPr>
            <p:custDataLst>
              <p:tags r:id="rId8"/>
            </p:custDataLst>
          </p:nvPr>
        </p:nvSpPr>
        <p:spPr>
          <a:xfrm>
            <a:off x="5995264" y="2816533"/>
            <a:ext cx="224912" cy="2249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0E1242"/>
              </a:solidFill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1" name="文本占位符 21"/>
          <p:cNvSpPr>
            <a:spLocks noGrp="1"/>
          </p:cNvSpPr>
          <p:nvPr>
            <p:ph type="body" sz="quarter" idx="13" hasCustomPrompt="1"/>
            <p:custDataLst>
              <p:tags r:id="rId12"/>
            </p:custDataLst>
          </p:nvPr>
        </p:nvSpPr>
        <p:spPr>
          <a:xfrm>
            <a:off x="717342" y="4867876"/>
            <a:ext cx="2862399" cy="388800"/>
          </a:xfrm>
        </p:spPr>
        <p:txBody>
          <a:bodyPr lIns="90000" tIns="46800" rIns="90000" bIns="46800">
            <a:noAutofit/>
          </a:bodyPr>
          <a:lstStyle>
            <a:lvl1pPr marL="0" indent="0" algn="l">
              <a:buNone/>
              <a:defRPr sz="1400" spc="20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  <p:sp>
        <p:nvSpPr>
          <p:cNvPr id="22" name="文本占位符 21"/>
          <p:cNvSpPr>
            <a:spLocks noGrp="1"/>
          </p:cNvSpPr>
          <p:nvPr>
            <p:ph type="body" sz="quarter" idx="14" hasCustomPrompt="1"/>
            <p:custDataLst>
              <p:tags r:id="rId13"/>
            </p:custDataLst>
          </p:nvPr>
        </p:nvSpPr>
        <p:spPr>
          <a:xfrm>
            <a:off x="717342" y="5325361"/>
            <a:ext cx="2862399" cy="388800"/>
          </a:xfrm>
        </p:spPr>
        <p:txBody>
          <a:bodyPr lIns="90000" tIns="46800" rIns="90000" bIns="46800">
            <a:noAutofit/>
          </a:bodyPr>
          <a:lstStyle>
            <a:lvl1pPr marL="0" indent="0" algn="l">
              <a:buNone/>
              <a:defRPr sz="1400" spc="20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>
            <p:custDataLst>
              <p:tags r:id="rId2"/>
            </p:custDataLst>
          </p:nvPr>
        </p:nvGrpSpPr>
        <p:grpSpPr>
          <a:xfrm>
            <a:off x="-1" y="505616"/>
            <a:ext cx="12192002" cy="6352384"/>
            <a:chOff x="-1" y="505616"/>
            <a:chExt cx="12192002" cy="6352384"/>
          </a:xfrm>
        </p:grpSpPr>
        <p:sp>
          <p:nvSpPr>
            <p:cNvPr id="9" name="直角三角形 8"/>
            <p:cNvSpPr/>
            <p:nvPr userDrawn="1">
              <p:custDataLst>
                <p:tags r:id="rId3"/>
              </p:custDataLst>
            </p:nvPr>
          </p:nvSpPr>
          <p:spPr>
            <a:xfrm rot="16200000">
              <a:off x="5976258" y="642258"/>
              <a:ext cx="1879601" cy="10551884"/>
            </a:xfrm>
            <a:prstGeom prst="rtTriangle">
              <a:avLst/>
            </a:prstGeom>
            <a:solidFill>
              <a:schemeClr val="accent1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直角三角形 9"/>
            <p:cNvSpPr/>
            <p:nvPr userDrawn="1">
              <p:custDataLst>
                <p:tags r:id="rId4"/>
              </p:custDataLst>
            </p:nvPr>
          </p:nvSpPr>
          <p:spPr>
            <a:xfrm rot="5400000" flipH="1">
              <a:off x="2028370" y="2616199"/>
              <a:ext cx="2213429" cy="6270172"/>
            </a:xfrm>
            <a:prstGeom prst="rtTriangle">
              <a:avLst/>
            </a:prstGeom>
            <a:solidFill>
              <a:schemeClr val="accent3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/>
            <p:cNvSpPr/>
            <p:nvPr userDrawn="1">
              <p:custDataLst>
                <p:tags r:id="rId5"/>
              </p:custDataLst>
            </p:nvPr>
          </p:nvSpPr>
          <p:spPr>
            <a:xfrm>
              <a:off x="189053" y="505616"/>
              <a:ext cx="310286" cy="31719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rgbClr val="0E1242"/>
                </a:solidFill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>
            <p:custDataLst>
              <p:tags r:id="rId2"/>
            </p:custDataLst>
          </p:nvPr>
        </p:nvGrpSpPr>
        <p:grpSpPr>
          <a:xfrm>
            <a:off x="-1" y="304200"/>
            <a:ext cx="12192002" cy="6553800"/>
            <a:chOff x="-1" y="304200"/>
            <a:chExt cx="12192002" cy="6553800"/>
          </a:xfrm>
        </p:grpSpPr>
        <p:grpSp>
          <p:nvGrpSpPr>
            <p:cNvPr id="11" name="组合 10"/>
            <p:cNvGrpSpPr/>
            <p:nvPr userDrawn="1"/>
          </p:nvGrpSpPr>
          <p:grpSpPr>
            <a:xfrm>
              <a:off x="-1" y="4644570"/>
              <a:ext cx="12192002" cy="2213430"/>
              <a:chOff x="-1" y="4644570"/>
              <a:chExt cx="12192002" cy="2213430"/>
            </a:xfrm>
          </p:grpSpPr>
          <p:sp>
            <p:nvSpPr>
              <p:cNvPr id="12" name="直角三角形 11"/>
              <p:cNvSpPr/>
              <p:nvPr userDrawn="1">
                <p:custDataLst>
                  <p:tags r:id="rId3"/>
                </p:custDataLst>
              </p:nvPr>
            </p:nvSpPr>
            <p:spPr>
              <a:xfrm rot="16200000">
                <a:off x="5976258" y="642258"/>
                <a:ext cx="1879601" cy="10551884"/>
              </a:xfrm>
              <a:prstGeom prst="rtTriangle">
                <a:avLst/>
              </a:prstGeom>
              <a:solidFill>
                <a:schemeClr val="accent1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直角三角形 12"/>
              <p:cNvSpPr/>
              <p:nvPr userDrawn="1">
                <p:custDataLst>
                  <p:tags r:id="rId4"/>
                </p:custDataLst>
              </p:nvPr>
            </p:nvSpPr>
            <p:spPr>
              <a:xfrm rot="5400000" flipH="1">
                <a:off x="2028370" y="2616199"/>
                <a:ext cx="2213429" cy="6270172"/>
              </a:xfrm>
              <a:prstGeom prst="rtTriangle">
                <a:avLst/>
              </a:prstGeom>
              <a:solidFill>
                <a:schemeClr val="accent3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8" name="矩形 7"/>
            <p:cNvSpPr/>
            <p:nvPr userDrawn="1">
              <p:custDataLst>
                <p:tags r:id="rId5"/>
              </p:custDataLst>
            </p:nvPr>
          </p:nvSpPr>
          <p:spPr>
            <a:xfrm>
              <a:off x="292800" y="304200"/>
              <a:ext cx="11606400" cy="62496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矩形 8"/>
            <p:cNvSpPr/>
            <p:nvPr userDrawn="1">
              <p:custDataLst>
                <p:tags r:id="rId6"/>
              </p:custDataLst>
            </p:nvPr>
          </p:nvSpPr>
          <p:spPr>
            <a:xfrm>
              <a:off x="575539" y="587683"/>
              <a:ext cx="224912" cy="22491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rgbClr val="0E124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1281600" y="1249200"/>
            <a:ext cx="9626400" cy="723600"/>
          </a:xfrm>
        </p:spPr>
        <p:txBody>
          <a:bodyPr anchor="ctr"/>
          <a:lstStyle>
            <a:lvl1pPr>
              <a:defRPr sz="3200" baseline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8"/>
            </p:custDataLst>
          </p:nvPr>
        </p:nvSpPr>
        <p:spPr>
          <a:xfrm>
            <a:off x="1281113" y="2163600"/>
            <a:ext cx="9626600" cy="3445200"/>
          </a:xfrm>
        </p:spPr>
        <p:txBody>
          <a:bodyPr/>
          <a:lstStyle>
            <a:lvl1pPr>
              <a:defRPr baseline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baseline="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baseline="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baseline="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baseline="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>
            <p:custDataLst>
              <p:tags r:id="rId2"/>
            </p:custDataLst>
          </p:nvPr>
        </p:nvSpPr>
        <p:spPr>
          <a:xfrm>
            <a:off x="0" y="1"/>
            <a:ext cx="482346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583200" y="770400"/>
            <a:ext cx="3960000" cy="882000"/>
          </a:xfrm>
        </p:spPr>
        <p:txBody>
          <a:bodyPr anchor="ctr"/>
          <a:lstStyle>
            <a:lvl1pPr>
              <a:defRPr sz="3600" baseline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7"/>
            </p:custDataLst>
          </p:nvPr>
        </p:nvSpPr>
        <p:spPr>
          <a:xfrm>
            <a:off x="586800" y="1764000"/>
            <a:ext cx="3956400" cy="4093200"/>
          </a:xfrm>
        </p:spPr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8"/>
            </p:custDataLst>
          </p:nvPr>
        </p:nvSpPr>
        <p:spPr>
          <a:xfrm>
            <a:off x="5101200" y="769938"/>
            <a:ext cx="6480000" cy="5087937"/>
          </a:xfrm>
        </p:spPr>
        <p:txBody>
          <a:bodyPr/>
          <a:lstStyle>
            <a:lvl1pPr>
              <a:defRPr baseline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baseline="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baseline="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baseline="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baseline="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grpSp>
        <p:nvGrpSpPr>
          <p:cNvPr id="6" name="组合 5"/>
          <p:cNvGrpSpPr/>
          <p:nvPr>
            <p:custDataLst>
              <p:tags r:id="rId9"/>
            </p:custDataLst>
          </p:nvPr>
        </p:nvGrpSpPr>
        <p:grpSpPr>
          <a:xfrm>
            <a:off x="0" y="188424"/>
            <a:ext cx="12192002" cy="6669577"/>
            <a:chOff x="0" y="188424"/>
            <a:chExt cx="12192002" cy="6669577"/>
          </a:xfrm>
        </p:grpSpPr>
        <p:sp>
          <p:nvSpPr>
            <p:cNvPr id="12" name="矩形 11"/>
            <p:cNvSpPr/>
            <p:nvPr userDrawn="1">
              <p:custDataLst>
                <p:tags r:id="rId10"/>
              </p:custDataLst>
            </p:nvPr>
          </p:nvSpPr>
          <p:spPr>
            <a:xfrm>
              <a:off x="189053" y="188424"/>
              <a:ext cx="310286" cy="31719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rgbClr val="0E1242"/>
                </a:solidFill>
              </a:endParaRPr>
            </a:p>
          </p:txBody>
        </p:sp>
        <p:sp>
          <p:nvSpPr>
            <p:cNvPr id="14" name="直角三角形 13"/>
            <p:cNvSpPr/>
            <p:nvPr userDrawn="1">
              <p:custDataLst>
                <p:tags r:id="rId11"/>
              </p:custDataLst>
            </p:nvPr>
          </p:nvSpPr>
          <p:spPr>
            <a:xfrm rot="5400000" flipH="1" flipV="1">
              <a:off x="5670551" y="336550"/>
              <a:ext cx="850900" cy="12192002"/>
            </a:xfrm>
            <a:prstGeom prst="rtTriangle">
              <a:avLst/>
            </a:prstGeom>
            <a:solidFill>
              <a:schemeClr val="accent2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0" y="0"/>
            <a:ext cx="12192000" cy="2664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612000" y="781200"/>
            <a:ext cx="10976400" cy="626400"/>
          </a:xfrm>
        </p:spPr>
        <p:txBody>
          <a:bodyPr anchor="ctr"/>
          <a:lstStyle>
            <a:lvl1pPr algn="ctr">
              <a:defRPr sz="3600" baseline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7"/>
            </p:custDataLst>
          </p:nvPr>
        </p:nvSpPr>
        <p:spPr>
          <a:xfrm>
            <a:off x="612000" y="1659600"/>
            <a:ext cx="10975975" cy="828000"/>
          </a:xfrm>
        </p:spPr>
        <p:txBody>
          <a:bodyPr/>
          <a:lstStyle>
            <a:lvl1pPr algn="ctr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8"/>
            </p:custDataLst>
          </p:nvPr>
        </p:nvSpPr>
        <p:spPr>
          <a:xfrm>
            <a:off x="612775" y="2808000"/>
            <a:ext cx="10965600" cy="3430800"/>
          </a:xfrm>
        </p:spPr>
        <p:txBody>
          <a:bodyPr/>
          <a:lstStyle>
            <a:lvl1pPr>
              <a:defRPr baseline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baseline="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baseline="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baseline="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baseline="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五级</a:t>
            </a:r>
            <a:endParaRPr lang="zh-CN" altLang="en-US"/>
          </a:p>
        </p:txBody>
      </p:sp>
      <p:grpSp>
        <p:nvGrpSpPr>
          <p:cNvPr id="6" name="组合 5"/>
          <p:cNvGrpSpPr/>
          <p:nvPr>
            <p:custDataLst>
              <p:tags r:id="rId9"/>
            </p:custDataLst>
          </p:nvPr>
        </p:nvGrpSpPr>
        <p:grpSpPr>
          <a:xfrm>
            <a:off x="0" y="188424"/>
            <a:ext cx="12192002" cy="6669577"/>
            <a:chOff x="0" y="188424"/>
            <a:chExt cx="12192002" cy="6669577"/>
          </a:xfrm>
        </p:grpSpPr>
        <p:sp>
          <p:nvSpPr>
            <p:cNvPr id="17" name="直角三角形 16"/>
            <p:cNvSpPr/>
            <p:nvPr userDrawn="1">
              <p:custDataLst>
                <p:tags r:id="rId10"/>
              </p:custDataLst>
            </p:nvPr>
          </p:nvSpPr>
          <p:spPr>
            <a:xfrm rot="5400000" flipH="1" flipV="1">
              <a:off x="5670551" y="336550"/>
              <a:ext cx="850900" cy="12192002"/>
            </a:xfrm>
            <a:prstGeom prst="rtTriangle">
              <a:avLst/>
            </a:prstGeom>
            <a:solidFill>
              <a:schemeClr val="accent2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矩形 17"/>
            <p:cNvSpPr/>
            <p:nvPr userDrawn="1">
              <p:custDataLst>
                <p:tags r:id="rId11"/>
              </p:custDataLst>
            </p:nvPr>
          </p:nvSpPr>
          <p:spPr>
            <a:xfrm>
              <a:off x="189053" y="188424"/>
              <a:ext cx="310286" cy="31719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rgbClr val="0E1242"/>
                </a:solidFill>
              </a:endParaRPr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>
            <p:custDataLst>
              <p:tags r:id="rId2"/>
            </p:custDataLst>
          </p:nvPr>
        </p:nvSpPr>
        <p:spPr>
          <a:xfrm>
            <a:off x="0" y="5029201"/>
            <a:ext cx="12192000" cy="182879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604800" y="669600"/>
            <a:ext cx="10976400" cy="565200"/>
          </a:xfrm>
        </p:spPr>
        <p:txBody>
          <a:bodyPr anchor="ctr"/>
          <a:lstStyle>
            <a:lvl1pPr algn="ctr">
              <a:defRPr sz="3200" baseline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7"/>
            </p:custDataLst>
          </p:nvPr>
        </p:nvSpPr>
        <p:spPr>
          <a:xfrm>
            <a:off x="604837" y="1681200"/>
            <a:ext cx="10990800" cy="3211200"/>
          </a:xfrm>
        </p:spPr>
        <p:txBody>
          <a:bodyPr/>
          <a:lstStyle>
            <a:lvl1pPr>
              <a:defRPr baseline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baseline="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baseline="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baseline="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baseline="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8"/>
            </p:custDataLst>
          </p:nvPr>
        </p:nvSpPr>
        <p:spPr>
          <a:xfrm>
            <a:off x="594000" y="5180400"/>
            <a:ext cx="11001600" cy="1011600"/>
          </a:xfrm>
        </p:spPr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5" name="直角三角形 14"/>
          <p:cNvSpPr/>
          <p:nvPr>
            <p:custDataLst>
              <p:tags r:id="rId9"/>
            </p:custDataLst>
          </p:nvPr>
        </p:nvSpPr>
        <p:spPr>
          <a:xfrm rot="5400000">
            <a:off x="5734716" y="-5734717"/>
            <a:ext cx="722567" cy="12192003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>
            <p:custDataLst>
              <p:tags r:id="rId2"/>
            </p:custDataLst>
          </p:nvPr>
        </p:nvGrpSpPr>
        <p:grpSpPr>
          <a:xfrm>
            <a:off x="-1" y="4644570"/>
            <a:ext cx="12192002" cy="2213430"/>
            <a:chOff x="-1" y="4644570"/>
            <a:chExt cx="12192002" cy="2213430"/>
          </a:xfrm>
        </p:grpSpPr>
        <p:sp>
          <p:nvSpPr>
            <p:cNvPr id="14" name="直角三角形 13"/>
            <p:cNvSpPr/>
            <p:nvPr userDrawn="1">
              <p:custDataLst>
                <p:tags r:id="rId3"/>
              </p:custDataLst>
            </p:nvPr>
          </p:nvSpPr>
          <p:spPr>
            <a:xfrm rot="16200000">
              <a:off x="5976258" y="642258"/>
              <a:ext cx="1879601" cy="10551884"/>
            </a:xfrm>
            <a:prstGeom prst="rtTriangle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直角三角形 14"/>
            <p:cNvSpPr/>
            <p:nvPr userDrawn="1">
              <p:custDataLst>
                <p:tags r:id="rId4"/>
              </p:custDataLst>
            </p:nvPr>
          </p:nvSpPr>
          <p:spPr>
            <a:xfrm rot="5400000" flipH="1">
              <a:off x="2028370" y="2616199"/>
              <a:ext cx="2213429" cy="6270172"/>
            </a:xfrm>
            <a:prstGeom prst="rtTriangle">
              <a:avLst/>
            </a:prstGeom>
            <a:solidFill>
              <a:schemeClr val="accent3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矩形 9"/>
          <p:cNvSpPr/>
          <p:nvPr>
            <p:custDataLst>
              <p:tags r:id="rId5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579600" y="237600"/>
            <a:ext cx="11037600" cy="441964"/>
          </a:xfrm>
        </p:spPr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0"/>
            </p:custDataLst>
          </p:nvPr>
        </p:nvSpPr>
        <p:spPr>
          <a:xfrm>
            <a:off x="579600" y="1663200"/>
            <a:ext cx="5342400" cy="2894400"/>
          </a:xfrm>
        </p:spPr>
        <p:txBody>
          <a:bodyPr/>
          <a:lstStyle>
            <a:lvl1pPr>
              <a:defRPr baseline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baseline="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baseline="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baseline="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baseline="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1"/>
            </p:custDataLst>
          </p:nvPr>
        </p:nvSpPr>
        <p:spPr>
          <a:xfrm>
            <a:off x="6242400" y="1663200"/>
            <a:ext cx="5367600" cy="2894400"/>
          </a:xfrm>
        </p:spPr>
        <p:txBody>
          <a:bodyPr/>
          <a:lstStyle>
            <a:lvl1pPr>
              <a:defRPr baseline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baseline="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baseline="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baseline="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baseline="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2"/>
            </p:custDataLst>
          </p:nvPr>
        </p:nvSpPr>
        <p:spPr>
          <a:xfrm>
            <a:off x="572400" y="4816800"/>
            <a:ext cx="5342400" cy="781200"/>
          </a:xfrm>
        </p:spPr>
        <p:txBody>
          <a:bodyPr/>
          <a:lstStyle>
            <a:lvl1pPr>
              <a:defRPr baseline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3"/>
            </p:custDataLst>
          </p:nvPr>
        </p:nvSpPr>
        <p:spPr>
          <a:xfrm>
            <a:off x="6253200" y="4813200"/>
            <a:ext cx="5367600" cy="781200"/>
          </a:xfrm>
        </p:spPr>
        <p:txBody>
          <a:bodyPr/>
          <a:lstStyle>
            <a:lvl1pPr>
              <a:defRPr baseline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6" name="矩形 15"/>
          <p:cNvSpPr/>
          <p:nvPr>
            <p:custDataLst>
              <p:tags r:id="rId14"/>
            </p:custDataLst>
          </p:nvPr>
        </p:nvSpPr>
        <p:spPr>
          <a:xfrm>
            <a:off x="189053" y="298604"/>
            <a:ext cx="310286" cy="3171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0E1242"/>
              </a:solidFill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>
            <p:custDataLst>
              <p:tags r:id="rId2"/>
            </p:custDataLst>
          </p:nvPr>
        </p:nvGrpSpPr>
        <p:grpSpPr>
          <a:xfrm>
            <a:off x="-1" y="6958"/>
            <a:ext cx="12192002" cy="6851042"/>
            <a:chOff x="-1" y="6958"/>
            <a:chExt cx="12192002" cy="6851042"/>
          </a:xfrm>
        </p:grpSpPr>
        <p:sp>
          <p:nvSpPr>
            <p:cNvPr id="11" name="直角三角形 10"/>
            <p:cNvSpPr/>
            <p:nvPr userDrawn="1">
              <p:custDataLst>
                <p:tags r:id="rId3"/>
              </p:custDataLst>
            </p:nvPr>
          </p:nvSpPr>
          <p:spPr>
            <a:xfrm rot="16200000">
              <a:off x="5976258" y="642258"/>
              <a:ext cx="1879601" cy="10551884"/>
            </a:xfrm>
            <a:prstGeom prst="rtTriangle">
              <a:avLst/>
            </a:prstGeom>
            <a:solidFill>
              <a:schemeClr val="accent1">
                <a:alpha val="61569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直角三角形 11"/>
            <p:cNvSpPr/>
            <p:nvPr userDrawn="1">
              <p:custDataLst>
                <p:tags r:id="rId4"/>
              </p:custDataLst>
            </p:nvPr>
          </p:nvSpPr>
          <p:spPr>
            <a:xfrm rot="5400000" flipH="1">
              <a:off x="2028370" y="2616199"/>
              <a:ext cx="2213429" cy="6270172"/>
            </a:xfrm>
            <a:prstGeom prst="rtTriangle">
              <a:avLst/>
            </a:prstGeom>
            <a:solidFill>
              <a:schemeClr val="accent3">
                <a:alpha val="38824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直角三角形 12"/>
            <p:cNvSpPr/>
            <p:nvPr userDrawn="1">
              <p:custDataLst>
                <p:tags r:id="rId5"/>
              </p:custDataLst>
            </p:nvPr>
          </p:nvSpPr>
          <p:spPr>
            <a:xfrm rot="16200000" flipH="1">
              <a:off x="7950200" y="-2021413"/>
              <a:ext cx="2213429" cy="6270172"/>
            </a:xfrm>
            <a:prstGeom prst="rtTriangle">
              <a:avLst/>
            </a:prstGeom>
            <a:solidFill>
              <a:schemeClr val="accent3">
                <a:alpha val="38824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矩形 9"/>
          <p:cNvSpPr/>
          <p:nvPr>
            <p:custDataLst>
              <p:tags r:id="rId6"/>
            </p:custDataLst>
          </p:nvPr>
        </p:nvSpPr>
        <p:spPr>
          <a:xfrm>
            <a:off x="0" y="959224"/>
            <a:ext cx="12192000" cy="4939553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1522800" y="1339200"/>
            <a:ext cx="9144000" cy="2386800"/>
          </a:xfrm>
        </p:spPr>
        <p:txBody>
          <a:bodyPr anchor="b"/>
          <a:lstStyle>
            <a:lvl1pPr algn="ctr">
              <a:defRPr sz="60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1"/>
            </p:custDataLst>
          </p:nvPr>
        </p:nvSpPr>
        <p:spPr>
          <a:xfrm>
            <a:off x="1522413" y="3862800"/>
            <a:ext cx="9144000" cy="1656000"/>
          </a:xfrm>
        </p:spPr>
        <p:txBody>
          <a:bodyPr/>
          <a:lstStyle>
            <a:lvl1pPr algn="ctr"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>
            <p:custDataLst>
              <p:tags r:id="rId2"/>
            </p:custDataLst>
          </p:nvPr>
        </p:nvGrpSpPr>
        <p:grpSpPr>
          <a:xfrm>
            <a:off x="-1" y="4644570"/>
            <a:ext cx="12192002" cy="2213430"/>
            <a:chOff x="-1" y="4644570"/>
            <a:chExt cx="12192002" cy="2213430"/>
          </a:xfrm>
        </p:grpSpPr>
        <p:sp>
          <p:nvSpPr>
            <p:cNvPr id="8" name="直角三角形 7"/>
            <p:cNvSpPr/>
            <p:nvPr userDrawn="1">
              <p:custDataLst>
                <p:tags r:id="rId3"/>
              </p:custDataLst>
            </p:nvPr>
          </p:nvSpPr>
          <p:spPr>
            <a:xfrm rot="16200000">
              <a:off x="5976258" y="642258"/>
              <a:ext cx="1879601" cy="10551884"/>
            </a:xfrm>
            <a:prstGeom prst="rtTriangle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直角三角形 8"/>
            <p:cNvSpPr/>
            <p:nvPr userDrawn="1">
              <p:custDataLst>
                <p:tags r:id="rId4"/>
              </p:custDataLst>
            </p:nvPr>
          </p:nvSpPr>
          <p:spPr>
            <a:xfrm rot="5400000" flipH="1">
              <a:off x="2028370" y="2616199"/>
              <a:ext cx="2213429" cy="6270172"/>
            </a:xfrm>
            <a:prstGeom prst="rtTriangle">
              <a:avLst/>
            </a:prstGeom>
            <a:solidFill>
              <a:schemeClr val="accent3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2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6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/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/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11" name="矩形 10"/>
          <p:cNvSpPr/>
          <p:nvPr>
            <p:custDataLst>
              <p:tags r:id="rId10"/>
            </p:custDataLst>
          </p:nvPr>
        </p:nvSpPr>
        <p:spPr>
          <a:xfrm>
            <a:off x="189053" y="188424"/>
            <a:ext cx="310286" cy="3171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0E1242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3579742" y="3893574"/>
            <a:ext cx="5015736" cy="906253"/>
          </a:xfrm>
        </p:spPr>
        <p:txBody>
          <a:bodyPr lIns="90000" tIns="46800" rIns="90000" bIns="46800" anchor="t" anchorCtr="0">
            <a:normAutofit/>
          </a:bodyPr>
          <a:lstStyle>
            <a:lvl1pPr algn="ctr">
              <a:defRPr sz="4000" b="1" u="none" strike="noStrike" kern="1200" cap="none" spc="200" normalizeH="0" baseline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3984600" y="4852377"/>
            <a:ext cx="4222800" cy="356400"/>
          </a:xfrm>
        </p:spPr>
        <p:txBody>
          <a:bodyPr lIns="90000" tIns="46800" rIns="90000" bIns="46800">
            <a:normAutofit/>
          </a:bodyPr>
          <a:lstStyle>
            <a:lvl1pPr marL="0" indent="0" algn="ctr" eaLnBrk="1" fontAlgn="auto" latinLnBrk="0" hangingPunct="1">
              <a:buNone/>
              <a:defRPr kumimoji="0" lang="zh-CN" altLang="en-US" sz="1400" b="0" i="0" u="none" strike="noStrike" kern="1200" cap="none" spc="200" normalizeH="0" baseline="0" noProof="1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-1" y="4644570"/>
            <a:ext cx="12192002" cy="2213430"/>
            <a:chOff x="-1" y="4644570"/>
            <a:chExt cx="12192002" cy="2213430"/>
          </a:xfrm>
        </p:grpSpPr>
        <p:sp>
          <p:nvSpPr>
            <p:cNvPr id="12" name="直角三角形 11"/>
            <p:cNvSpPr/>
            <p:nvPr userDrawn="1">
              <p:custDataLst>
                <p:tags r:id="rId2"/>
              </p:custDataLst>
            </p:nvPr>
          </p:nvSpPr>
          <p:spPr>
            <a:xfrm rot="16200000">
              <a:off x="5976258" y="642258"/>
              <a:ext cx="1879601" cy="10551884"/>
            </a:xfrm>
            <a:prstGeom prst="rtTriangle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直角三角形 12"/>
            <p:cNvSpPr/>
            <p:nvPr userDrawn="1">
              <p:custDataLst>
                <p:tags r:id="rId3"/>
              </p:custDataLst>
            </p:nvPr>
          </p:nvSpPr>
          <p:spPr>
            <a:xfrm rot="5400000" flipH="1">
              <a:off x="2028370" y="2616199"/>
              <a:ext cx="2213429" cy="6270172"/>
            </a:xfrm>
            <a:prstGeom prst="rtTriangle">
              <a:avLst/>
            </a:prstGeom>
            <a:solidFill>
              <a:schemeClr val="accent2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2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5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6"/>
            </p:custDataLst>
          </p:nvPr>
        </p:nvSpPr>
        <p:spPr>
          <a:xfrm>
            <a:off x="6238877" y="952508"/>
            <a:ext cx="5283242" cy="5388907"/>
          </a:xfrm>
        </p:spPr>
        <p:txBody>
          <a:bodyPr>
            <a:noAutofit/>
          </a:bodyPr>
          <a:lstStyle>
            <a:lvl1pPr>
              <a:lnSpc>
                <a:spcPct val="120000"/>
              </a:lnSpc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lnSpc>
                <a:spcPct val="120000"/>
              </a:lnSpc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lnSpc>
                <a:spcPct val="120000"/>
              </a:lnSpc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lnSpc>
                <a:spcPct val="120000"/>
              </a:lnSpc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lnSpc>
                <a:spcPct val="120000"/>
              </a:lnSpc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/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/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14" name="矩形 13"/>
          <p:cNvSpPr/>
          <p:nvPr>
            <p:custDataLst>
              <p:tags r:id="rId10"/>
            </p:custDataLst>
          </p:nvPr>
        </p:nvSpPr>
        <p:spPr>
          <a:xfrm>
            <a:off x="189053" y="188424"/>
            <a:ext cx="310286" cy="3171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0E1242"/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-1" y="4644570"/>
            <a:ext cx="12192002" cy="2213430"/>
            <a:chOff x="-1" y="4644570"/>
            <a:chExt cx="12192002" cy="2213430"/>
          </a:xfrm>
        </p:grpSpPr>
        <p:sp>
          <p:nvSpPr>
            <p:cNvPr id="11" name="直角三角形 10"/>
            <p:cNvSpPr/>
            <p:nvPr userDrawn="1">
              <p:custDataLst>
                <p:tags r:id="rId2"/>
              </p:custDataLst>
            </p:nvPr>
          </p:nvSpPr>
          <p:spPr>
            <a:xfrm rot="16200000">
              <a:off x="5976258" y="642258"/>
              <a:ext cx="1879601" cy="10551884"/>
            </a:xfrm>
            <a:prstGeom prst="rtTriangle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直角三角形 11"/>
            <p:cNvSpPr/>
            <p:nvPr userDrawn="1">
              <p:custDataLst>
                <p:tags r:id="rId3"/>
              </p:custDataLst>
            </p:nvPr>
          </p:nvSpPr>
          <p:spPr>
            <a:xfrm rot="5400000" flipH="1">
              <a:off x="2028370" y="2616199"/>
              <a:ext cx="2213429" cy="6270172"/>
            </a:xfrm>
            <a:prstGeom prst="rtTriangle">
              <a:avLst/>
            </a:prstGeom>
            <a:solidFill>
              <a:schemeClr val="accent3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2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5"/>
            </p:custDataLst>
          </p:nvPr>
        </p:nvSpPr>
        <p:spPr>
          <a:xfrm>
            <a:off x="669930" y="952508"/>
            <a:ext cx="5283242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2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6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7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8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/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/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/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13" name="矩形 12"/>
          <p:cNvSpPr/>
          <p:nvPr>
            <p:custDataLst>
              <p:tags r:id="rId12"/>
            </p:custDataLst>
          </p:nvPr>
        </p:nvSpPr>
        <p:spPr>
          <a:xfrm>
            <a:off x="189053" y="188424"/>
            <a:ext cx="310286" cy="3171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0E1242"/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6096000" y="0"/>
            <a:ext cx="6096000" cy="6858000"/>
            <a:chOff x="6096000" y="0"/>
            <a:chExt cx="6096000" cy="6858000"/>
          </a:xfrm>
        </p:grpSpPr>
        <p:pic>
          <p:nvPicPr>
            <p:cNvPr id="6" name="图片 5"/>
            <p:cNvPicPr>
              <a:picLocks noChangeAspect="1"/>
            </p:cNvPicPr>
            <p:nvPr userDrawn="1">
              <p:custDataLst>
                <p:tags r:id="rId2"/>
              </p:custDataLst>
            </p:nvPr>
          </p:nvPicPr>
          <p:blipFill>
            <a:blip r:embed="rId3"/>
            <a:stretch>
              <a:fillRect/>
            </a:stretch>
          </p:blipFill>
          <p:spPr>
            <a:xfrm>
              <a:off x="7061519" y="2262"/>
              <a:ext cx="5130481" cy="6853476"/>
            </a:xfrm>
            <a:prstGeom prst="rect">
              <a:avLst/>
            </a:prstGeom>
          </p:spPr>
        </p:pic>
        <p:sp>
          <p:nvSpPr>
            <p:cNvPr id="7" name="直角三角形 6"/>
            <p:cNvSpPr/>
            <p:nvPr userDrawn="1">
              <p:custDataLst>
                <p:tags r:id="rId4"/>
              </p:custDataLst>
            </p:nvPr>
          </p:nvSpPr>
          <p:spPr>
            <a:xfrm rot="10800000">
              <a:off x="8005201" y="0"/>
              <a:ext cx="4186799" cy="5584785"/>
            </a:xfrm>
            <a:prstGeom prst="rtTriangle">
              <a:avLst/>
            </a:prstGeom>
            <a:solidFill>
              <a:schemeClr val="accent1">
                <a:alpha val="61569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直角三角形 7"/>
            <p:cNvSpPr/>
            <p:nvPr userDrawn="1">
              <p:custDataLst>
                <p:tags r:id="rId5"/>
              </p:custDataLst>
            </p:nvPr>
          </p:nvSpPr>
          <p:spPr>
            <a:xfrm flipH="1">
              <a:off x="6096000" y="2639008"/>
              <a:ext cx="6096000" cy="4218992"/>
            </a:xfrm>
            <a:prstGeom prst="rtTriangle">
              <a:avLst/>
            </a:prstGeom>
            <a:solidFill>
              <a:schemeClr val="accent3">
                <a:alpha val="38824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669882" y="443230"/>
            <a:ext cx="7335319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-1" y="4644570"/>
            <a:ext cx="12192002" cy="2213430"/>
            <a:chOff x="-1" y="4644570"/>
            <a:chExt cx="12192002" cy="2213430"/>
          </a:xfrm>
        </p:grpSpPr>
        <p:sp>
          <p:nvSpPr>
            <p:cNvPr id="6" name="直角三角形 5"/>
            <p:cNvSpPr/>
            <p:nvPr userDrawn="1">
              <p:custDataLst>
                <p:tags r:id="rId2"/>
              </p:custDataLst>
            </p:nvPr>
          </p:nvSpPr>
          <p:spPr>
            <a:xfrm rot="16200000">
              <a:off x="5976258" y="642258"/>
              <a:ext cx="1879601" cy="10551884"/>
            </a:xfrm>
            <a:prstGeom prst="rtTriangle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直角三角形 6"/>
            <p:cNvSpPr/>
            <p:nvPr userDrawn="1">
              <p:custDataLst>
                <p:tags r:id="rId3"/>
              </p:custDataLst>
            </p:nvPr>
          </p:nvSpPr>
          <p:spPr>
            <a:xfrm rot="5400000" flipH="1">
              <a:off x="2028370" y="2616199"/>
              <a:ext cx="2213429" cy="6270172"/>
            </a:xfrm>
            <a:prstGeom prst="rtTriangle">
              <a:avLst/>
            </a:prstGeom>
            <a:solidFill>
              <a:schemeClr val="accent3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8" name="矩形 7"/>
          <p:cNvSpPr/>
          <p:nvPr>
            <p:custDataLst>
              <p:tags r:id="rId7"/>
            </p:custDataLst>
          </p:nvPr>
        </p:nvSpPr>
        <p:spPr>
          <a:xfrm>
            <a:off x="189053" y="188424"/>
            <a:ext cx="310286" cy="3171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0E1242"/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-1" y="4644570"/>
            <a:ext cx="12192002" cy="2213430"/>
            <a:chOff x="-1" y="4644570"/>
            <a:chExt cx="12192002" cy="2213430"/>
          </a:xfrm>
        </p:grpSpPr>
        <p:sp>
          <p:nvSpPr>
            <p:cNvPr id="9" name="直角三角形 8"/>
            <p:cNvSpPr/>
            <p:nvPr userDrawn="1">
              <p:custDataLst>
                <p:tags r:id="rId2"/>
              </p:custDataLst>
            </p:nvPr>
          </p:nvSpPr>
          <p:spPr>
            <a:xfrm rot="16200000">
              <a:off x="5976258" y="642258"/>
              <a:ext cx="1879601" cy="10551884"/>
            </a:xfrm>
            <a:prstGeom prst="rtTriangle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直角三角形 9"/>
            <p:cNvSpPr/>
            <p:nvPr userDrawn="1">
              <p:custDataLst>
                <p:tags r:id="rId3"/>
              </p:custDataLst>
            </p:nvPr>
          </p:nvSpPr>
          <p:spPr>
            <a:xfrm rot="5400000" flipH="1">
              <a:off x="2028370" y="2616199"/>
              <a:ext cx="2213429" cy="6270172"/>
            </a:xfrm>
            <a:prstGeom prst="rtTriangle">
              <a:avLst/>
            </a:prstGeom>
            <a:solidFill>
              <a:schemeClr val="accent3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2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5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6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/>
            </a:lvl1pPr>
          </a:lstStyle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/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/>
            </a:lvl1pPr>
          </a:lstStyle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11" name="矩形 10"/>
          <p:cNvSpPr/>
          <p:nvPr>
            <p:custDataLst>
              <p:tags r:id="rId10"/>
            </p:custDataLst>
          </p:nvPr>
        </p:nvSpPr>
        <p:spPr>
          <a:xfrm>
            <a:off x="189053" y="188424"/>
            <a:ext cx="310286" cy="3171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0E1242"/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-1" y="4644570"/>
            <a:ext cx="12192002" cy="2213430"/>
            <a:chOff x="-1" y="4644570"/>
            <a:chExt cx="12192002" cy="2213430"/>
          </a:xfrm>
        </p:grpSpPr>
        <p:sp>
          <p:nvSpPr>
            <p:cNvPr id="8" name="直角三角形 7"/>
            <p:cNvSpPr/>
            <p:nvPr userDrawn="1">
              <p:custDataLst>
                <p:tags r:id="rId2"/>
              </p:custDataLst>
            </p:nvPr>
          </p:nvSpPr>
          <p:spPr>
            <a:xfrm rot="16200000">
              <a:off x="5976258" y="642258"/>
              <a:ext cx="1879601" cy="10551884"/>
            </a:xfrm>
            <a:prstGeom prst="rtTriangle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直角三角形 8"/>
            <p:cNvSpPr/>
            <p:nvPr userDrawn="1">
              <p:custDataLst>
                <p:tags r:id="rId3"/>
              </p:custDataLst>
            </p:nvPr>
          </p:nvSpPr>
          <p:spPr>
            <a:xfrm rot="5400000" flipH="1">
              <a:off x="2028370" y="2616199"/>
              <a:ext cx="2213429" cy="6270172"/>
            </a:xfrm>
            <a:prstGeom prst="rtTriangle">
              <a:avLst/>
            </a:prstGeom>
            <a:solidFill>
              <a:schemeClr val="accent3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4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2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5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lnSpc>
                <a:spcPct val="12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indent="0" eaLnBrk="1" fontAlgn="auto" latinLnBrk="0" hangingPunct="1">
              <a:lnSpc>
                <a:spcPct val="12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indent="0" eaLnBrk="1" fontAlgn="auto" latinLnBrk="0" hangingPunct="1">
              <a:lnSpc>
                <a:spcPct val="12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indent="0" eaLnBrk="1" fontAlgn="auto" latinLnBrk="0" hangingPunct="1">
              <a:lnSpc>
                <a:spcPct val="12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indent="0" eaLnBrk="1" fontAlgn="auto" latinLnBrk="0" hangingPunct="1">
              <a:lnSpc>
                <a:spcPct val="12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/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/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10" name="矩形 9"/>
          <p:cNvSpPr/>
          <p:nvPr>
            <p:custDataLst>
              <p:tags r:id="rId9"/>
            </p:custDataLst>
          </p:nvPr>
        </p:nvSpPr>
        <p:spPr>
          <a:xfrm>
            <a:off x="189053" y="188424"/>
            <a:ext cx="310286" cy="3171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0E1242"/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5" Type="http://schemas.openxmlformats.org/officeDocument/2006/relationships/theme" Target="../theme/theme1.xml"/><Relationship Id="rId24" Type="http://schemas.openxmlformats.org/officeDocument/2006/relationships/tags" Target="../tags/tag167.xml"/><Relationship Id="rId23" Type="http://schemas.openxmlformats.org/officeDocument/2006/relationships/tags" Target="../tags/tag166.xml"/><Relationship Id="rId22" Type="http://schemas.openxmlformats.org/officeDocument/2006/relationships/tags" Target="../tags/tag165.xml"/><Relationship Id="rId21" Type="http://schemas.openxmlformats.org/officeDocument/2006/relationships/tags" Target="../tags/tag164.xml"/><Relationship Id="rId20" Type="http://schemas.openxmlformats.org/officeDocument/2006/relationships/tags" Target="../tags/tag163.xml"/><Relationship Id="rId2" Type="http://schemas.openxmlformats.org/officeDocument/2006/relationships/slideLayout" Target="../slideLayouts/slideLayout2.xml"/><Relationship Id="rId19" Type="http://schemas.openxmlformats.org/officeDocument/2006/relationships/tags" Target="../tags/tag162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0"/>
            </p:custDataLst>
          </p:nvPr>
        </p:nvSpPr>
        <p:spPr>
          <a:xfrm>
            <a:off x="669882" y="952508"/>
            <a:ext cx="10852237" cy="5388907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1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lnSpc>
                <a:spcPct val="120000"/>
              </a:lnSpc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2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lnSpc>
                <a:spcPct val="120000"/>
              </a:lnSpc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3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lnSpc>
                <a:spcPct val="120000"/>
              </a:lnSpc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2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txStyles>
    <p:titleStyle>
      <a:lvl1pPr algn="l" defTabSz="914400" rtl="0" eaLnBrk="1" fontAlgn="auto" latinLnBrk="0" hangingPunct="1">
        <a:lnSpc>
          <a:spcPct val="120000"/>
        </a:lnSpc>
        <a:spcBef>
          <a:spcPct val="0"/>
        </a:spcBef>
        <a:buNone/>
        <a:defRPr sz="2400" b="1" u="none" strike="noStrike" kern="1200" cap="none" spc="20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tags" Target="../tags/tag173.xml"/><Relationship Id="rId8" Type="http://schemas.openxmlformats.org/officeDocument/2006/relationships/slide" Target="slide61.xml"/><Relationship Id="rId7" Type="http://schemas.openxmlformats.org/officeDocument/2006/relationships/tags" Target="../tags/tag172.xml"/><Relationship Id="rId6" Type="http://schemas.openxmlformats.org/officeDocument/2006/relationships/tags" Target="../tags/tag171.xml"/><Relationship Id="rId5" Type="http://schemas.openxmlformats.org/officeDocument/2006/relationships/slide" Target="slide37.xml"/><Relationship Id="rId4" Type="http://schemas.openxmlformats.org/officeDocument/2006/relationships/tags" Target="../tags/tag170.xml"/><Relationship Id="rId3" Type="http://schemas.openxmlformats.org/officeDocument/2006/relationships/tags" Target="../tags/tag169.xml"/><Relationship Id="rId2" Type="http://schemas.openxmlformats.org/officeDocument/2006/relationships/slide" Target="slide2.xml"/><Relationship Id="rId11" Type="http://schemas.openxmlformats.org/officeDocument/2006/relationships/notesSlide" Target="../notesSlides/notesSlide1.xml"/><Relationship Id="rId10" Type="http://schemas.openxmlformats.org/officeDocument/2006/relationships/slideLayout" Target="../slideLayouts/slideLayout6.xml"/><Relationship Id="rId1" Type="http://schemas.openxmlformats.org/officeDocument/2006/relationships/tags" Target="../tags/tag168.xml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194.xml"/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tags" Target="../tags/tag193.xml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196.xml"/><Relationship Id="rId3" Type="http://schemas.openxmlformats.org/officeDocument/2006/relationships/tags" Target="../tags/tag195.xml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198.xml"/><Relationship Id="rId3" Type="http://schemas.openxmlformats.org/officeDocument/2006/relationships/image" Target="../media/image26.png"/><Relationship Id="rId2" Type="http://schemas.openxmlformats.org/officeDocument/2006/relationships/tags" Target="../tags/tag197.xml"/><Relationship Id="rId1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3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200.xml"/><Relationship Id="rId3" Type="http://schemas.openxmlformats.org/officeDocument/2006/relationships/tags" Target="../tags/tag199.xml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202.xml"/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tags" Target="../tags/tag201.xml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204.xml"/><Relationship Id="rId3" Type="http://schemas.openxmlformats.org/officeDocument/2006/relationships/image" Target="../media/image32.png"/><Relationship Id="rId2" Type="http://schemas.openxmlformats.org/officeDocument/2006/relationships/tags" Target="../tags/tag203.xml"/><Relationship Id="rId1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6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206.xml"/><Relationship Id="rId3" Type="http://schemas.openxmlformats.org/officeDocument/2006/relationships/tags" Target="../tags/tag205.xml"/><Relationship Id="rId2" Type="http://schemas.openxmlformats.org/officeDocument/2006/relationships/image" Target="../media/image34.png"/><Relationship Id="rId1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208.xml"/><Relationship Id="rId3" Type="http://schemas.openxmlformats.org/officeDocument/2006/relationships/tags" Target="../tags/tag207.xml"/><Relationship Id="rId2" Type="http://schemas.openxmlformats.org/officeDocument/2006/relationships/image" Target="../media/image36.png"/><Relationship Id="rId1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8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10.xml"/><Relationship Id="rId4" Type="http://schemas.openxmlformats.org/officeDocument/2006/relationships/tags" Target="../tags/tag209.xml"/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9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212.xml"/><Relationship Id="rId3" Type="http://schemas.openxmlformats.org/officeDocument/2006/relationships/image" Target="../media/image41.png"/><Relationship Id="rId2" Type="http://schemas.openxmlformats.org/officeDocument/2006/relationships/tags" Target="../tags/tag211.xml"/><Relationship Id="rId1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slide" Target="slide34.xml"/><Relationship Id="rId8" Type="http://schemas.openxmlformats.org/officeDocument/2006/relationships/slide" Target="slide24.xml"/><Relationship Id="rId7" Type="http://schemas.openxmlformats.org/officeDocument/2006/relationships/slide" Target="slide14.xml"/><Relationship Id="rId6" Type="http://schemas.openxmlformats.org/officeDocument/2006/relationships/slide" Target="slide4.xml"/><Relationship Id="rId5" Type="http://schemas.openxmlformats.org/officeDocument/2006/relationships/slide" Target="slide33.xml"/><Relationship Id="rId4" Type="http://schemas.openxmlformats.org/officeDocument/2006/relationships/slide" Target="slide36.xml"/><Relationship Id="rId38" Type="http://schemas.openxmlformats.org/officeDocument/2006/relationships/notesSlide" Target="../notesSlides/notesSlide2.xml"/><Relationship Id="rId37" Type="http://schemas.openxmlformats.org/officeDocument/2006/relationships/slideLayout" Target="../slideLayouts/slideLayout6.xml"/><Relationship Id="rId36" Type="http://schemas.openxmlformats.org/officeDocument/2006/relationships/tags" Target="../tags/tag175.xml"/><Relationship Id="rId35" Type="http://schemas.openxmlformats.org/officeDocument/2006/relationships/slide" Target="slide32.xml"/><Relationship Id="rId34" Type="http://schemas.openxmlformats.org/officeDocument/2006/relationships/slide" Target="slide22.xml"/><Relationship Id="rId33" Type="http://schemas.openxmlformats.org/officeDocument/2006/relationships/slide" Target="slide12.xml"/><Relationship Id="rId32" Type="http://schemas.openxmlformats.org/officeDocument/2006/relationships/slide" Target="slide31.xml"/><Relationship Id="rId31" Type="http://schemas.openxmlformats.org/officeDocument/2006/relationships/slide" Target="slide21.xml"/><Relationship Id="rId30" Type="http://schemas.openxmlformats.org/officeDocument/2006/relationships/slide" Target="slide11.xml"/><Relationship Id="rId3" Type="http://schemas.openxmlformats.org/officeDocument/2006/relationships/slide" Target="slide13.xml"/><Relationship Id="rId29" Type="http://schemas.openxmlformats.org/officeDocument/2006/relationships/slide" Target="slide30.xml"/><Relationship Id="rId28" Type="http://schemas.openxmlformats.org/officeDocument/2006/relationships/slide" Target="slide20.xml"/><Relationship Id="rId27" Type="http://schemas.openxmlformats.org/officeDocument/2006/relationships/slide" Target="slide10.xml"/><Relationship Id="rId26" Type="http://schemas.openxmlformats.org/officeDocument/2006/relationships/slide" Target="slide29.xml"/><Relationship Id="rId25" Type="http://schemas.openxmlformats.org/officeDocument/2006/relationships/slide" Target="slide19.xml"/><Relationship Id="rId24" Type="http://schemas.openxmlformats.org/officeDocument/2006/relationships/slide" Target="slide9.xml"/><Relationship Id="rId23" Type="http://schemas.openxmlformats.org/officeDocument/2006/relationships/slide" Target="slide28.xml"/><Relationship Id="rId22" Type="http://schemas.openxmlformats.org/officeDocument/2006/relationships/slide" Target="slide18.xml"/><Relationship Id="rId21" Type="http://schemas.openxmlformats.org/officeDocument/2006/relationships/slide" Target="slide8.xml"/><Relationship Id="rId20" Type="http://schemas.openxmlformats.org/officeDocument/2006/relationships/slide" Target="slide27.xml"/><Relationship Id="rId2" Type="http://schemas.openxmlformats.org/officeDocument/2006/relationships/slide" Target="slide3.xml"/><Relationship Id="rId19" Type="http://schemas.openxmlformats.org/officeDocument/2006/relationships/slide" Target="slide17.xml"/><Relationship Id="rId18" Type="http://schemas.openxmlformats.org/officeDocument/2006/relationships/slide" Target="slide7.xml"/><Relationship Id="rId17" Type="http://schemas.openxmlformats.org/officeDocument/2006/relationships/slide" Target="slide23.xml"/><Relationship Id="rId16" Type="http://schemas.openxmlformats.org/officeDocument/2006/relationships/slide" Target="slide26.xml"/><Relationship Id="rId15" Type="http://schemas.openxmlformats.org/officeDocument/2006/relationships/slide" Target="slide16.xml"/><Relationship Id="rId14" Type="http://schemas.openxmlformats.org/officeDocument/2006/relationships/slide" Target="slide6.xml"/><Relationship Id="rId13" Type="http://schemas.openxmlformats.org/officeDocument/2006/relationships/slide" Target="slide35.xml"/><Relationship Id="rId12" Type="http://schemas.openxmlformats.org/officeDocument/2006/relationships/slide" Target="slide25.xml"/><Relationship Id="rId11" Type="http://schemas.openxmlformats.org/officeDocument/2006/relationships/slide" Target="slide15.xml"/><Relationship Id="rId10" Type="http://schemas.openxmlformats.org/officeDocument/2006/relationships/slide" Target="slide5.xml"/><Relationship Id="rId1" Type="http://schemas.openxmlformats.org/officeDocument/2006/relationships/tags" Target="../tags/tag174.xml"/></Relationships>
</file>

<file path=ppt/slides/_rels/slide2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0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214.xml"/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tags" Target="../tags/tag213.xml"/></Relationships>
</file>

<file path=ppt/slides/_rels/slide2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1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216.xml"/><Relationship Id="rId3" Type="http://schemas.openxmlformats.org/officeDocument/2006/relationships/tags" Target="../tags/tag215.xml"/><Relationship Id="rId2" Type="http://schemas.openxmlformats.org/officeDocument/2006/relationships/image" Target="../media/image45.png"/><Relationship Id="rId1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2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218.xml"/><Relationship Id="rId3" Type="http://schemas.openxmlformats.org/officeDocument/2006/relationships/tags" Target="../tags/tag217.xml"/><Relationship Id="rId2" Type="http://schemas.openxmlformats.org/officeDocument/2006/relationships/image" Target="../media/image47.png"/><Relationship Id="rId1" Type="http://schemas.openxmlformats.org/officeDocument/2006/relationships/image" Target="../media/image46.png"/></Relationships>
</file>

<file path=ppt/slides/_rels/slide2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3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220.xml"/><Relationship Id="rId3" Type="http://schemas.openxmlformats.org/officeDocument/2006/relationships/tags" Target="../tags/tag219.xml"/><Relationship Id="rId2" Type="http://schemas.openxmlformats.org/officeDocument/2006/relationships/image" Target="../media/image49.png"/><Relationship Id="rId1" Type="http://schemas.openxmlformats.org/officeDocument/2006/relationships/image" Target="../media/image48.png"/></Relationships>
</file>

<file path=ppt/slides/_rels/slide2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4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222.xml"/><Relationship Id="rId3" Type="http://schemas.openxmlformats.org/officeDocument/2006/relationships/tags" Target="../tags/tag221.xml"/><Relationship Id="rId2" Type="http://schemas.openxmlformats.org/officeDocument/2006/relationships/image" Target="../media/image51.png"/><Relationship Id="rId1" Type="http://schemas.openxmlformats.org/officeDocument/2006/relationships/image" Target="../media/image50.png"/></Relationships>
</file>

<file path=ppt/slides/_rels/slide2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5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224.xml"/><Relationship Id="rId3" Type="http://schemas.openxmlformats.org/officeDocument/2006/relationships/tags" Target="../tags/tag223.xml"/><Relationship Id="rId2" Type="http://schemas.openxmlformats.org/officeDocument/2006/relationships/image" Target="../media/image53.png"/><Relationship Id="rId1" Type="http://schemas.openxmlformats.org/officeDocument/2006/relationships/image" Target="../media/image52.png"/></Relationships>
</file>

<file path=ppt/slides/_rels/slide2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6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226.xml"/><Relationship Id="rId3" Type="http://schemas.openxmlformats.org/officeDocument/2006/relationships/tags" Target="../tags/tag225.xml"/><Relationship Id="rId2" Type="http://schemas.openxmlformats.org/officeDocument/2006/relationships/image" Target="../media/image55.png"/><Relationship Id="rId1" Type="http://schemas.openxmlformats.org/officeDocument/2006/relationships/image" Target="../media/image54.png"/></Relationships>
</file>

<file path=ppt/slides/_rels/slide2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7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228.xml"/><Relationship Id="rId3" Type="http://schemas.openxmlformats.org/officeDocument/2006/relationships/tags" Target="../tags/tag227.xml"/><Relationship Id="rId2" Type="http://schemas.openxmlformats.org/officeDocument/2006/relationships/image" Target="../media/image57.png"/><Relationship Id="rId1" Type="http://schemas.openxmlformats.org/officeDocument/2006/relationships/image" Target="../media/image56.png"/></Relationships>
</file>

<file path=ppt/slides/_rels/slide2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8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230.xml"/><Relationship Id="rId3" Type="http://schemas.openxmlformats.org/officeDocument/2006/relationships/tags" Target="../tags/tag229.xml"/><Relationship Id="rId2" Type="http://schemas.openxmlformats.org/officeDocument/2006/relationships/image" Target="../media/image59.png"/><Relationship Id="rId1" Type="http://schemas.openxmlformats.org/officeDocument/2006/relationships/image" Target="../media/image58.png"/></Relationships>
</file>

<file path=ppt/slides/_rels/slide2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9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232.xml"/><Relationship Id="rId3" Type="http://schemas.openxmlformats.org/officeDocument/2006/relationships/tags" Target="../tags/tag231.xml"/><Relationship Id="rId2" Type="http://schemas.openxmlformats.org/officeDocument/2006/relationships/image" Target="../media/image61.png"/><Relationship Id="rId1" Type="http://schemas.openxmlformats.org/officeDocument/2006/relationships/image" Target="../media/image6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178.xml"/><Relationship Id="rId5" Type="http://schemas.openxmlformats.org/officeDocument/2006/relationships/image" Target="../media/image5.png"/><Relationship Id="rId4" Type="http://schemas.openxmlformats.org/officeDocument/2006/relationships/tags" Target="../tags/tag177.xml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tags" Target="../tags/tag176.xml"/></Relationships>
</file>

<file path=ppt/slides/_rels/slide3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0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234.xml"/><Relationship Id="rId3" Type="http://schemas.openxmlformats.org/officeDocument/2006/relationships/tags" Target="../tags/tag233.xml"/><Relationship Id="rId2" Type="http://schemas.openxmlformats.org/officeDocument/2006/relationships/image" Target="../media/image63.png"/><Relationship Id="rId1" Type="http://schemas.openxmlformats.org/officeDocument/2006/relationships/image" Target="../media/image62.png"/></Relationships>
</file>

<file path=ppt/slides/_rels/slide3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1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236.xml"/><Relationship Id="rId3" Type="http://schemas.openxmlformats.org/officeDocument/2006/relationships/tags" Target="../tags/tag235.xml"/><Relationship Id="rId2" Type="http://schemas.openxmlformats.org/officeDocument/2006/relationships/image" Target="../media/image65.png"/><Relationship Id="rId1" Type="http://schemas.openxmlformats.org/officeDocument/2006/relationships/image" Target="../media/image64.png"/></Relationships>
</file>

<file path=ppt/slides/_rels/slide3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2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238.xml"/><Relationship Id="rId3" Type="http://schemas.openxmlformats.org/officeDocument/2006/relationships/tags" Target="../tags/tag237.xml"/><Relationship Id="rId2" Type="http://schemas.openxmlformats.org/officeDocument/2006/relationships/image" Target="../media/image67.png"/><Relationship Id="rId1" Type="http://schemas.openxmlformats.org/officeDocument/2006/relationships/image" Target="../media/image66.png"/></Relationships>
</file>

<file path=ppt/slides/_rels/slide3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3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240.xml"/><Relationship Id="rId3" Type="http://schemas.openxmlformats.org/officeDocument/2006/relationships/tags" Target="../tags/tag239.xml"/><Relationship Id="rId2" Type="http://schemas.openxmlformats.org/officeDocument/2006/relationships/image" Target="../media/image69.png"/><Relationship Id="rId1" Type="http://schemas.openxmlformats.org/officeDocument/2006/relationships/image" Target="../media/image68.png"/></Relationships>
</file>

<file path=ppt/slides/_rels/slide3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4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242.xml"/><Relationship Id="rId3" Type="http://schemas.openxmlformats.org/officeDocument/2006/relationships/tags" Target="../tags/tag241.xml"/><Relationship Id="rId2" Type="http://schemas.openxmlformats.org/officeDocument/2006/relationships/image" Target="../media/image71.png"/><Relationship Id="rId1" Type="http://schemas.openxmlformats.org/officeDocument/2006/relationships/image" Target="../media/image70.png"/></Relationships>
</file>

<file path=ppt/slides/_rels/slide35.xml.rels><?xml version="1.0" encoding="UTF-8" standalone="yes"?>
<Relationships xmlns="http://schemas.openxmlformats.org/package/2006/relationships"><Relationship Id="rId9" Type="http://schemas.openxmlformats.org/officeDocument/2006/relationships/customXml" Target="../ink/ink3.xml"/><Relationship Id="rId8" Type="http://schemas.openxmlformats.org/officeDocument/2006/relationships/image" Target="../media/image76.png"/><Relationship Id="rId7" Type="http://schemas.openxmlformats.org/officeDocument/2006/relationships/customXml" Target="../ink/ink2.xml"/><Relationship Id="rId6" Type="http://schemas.openxmlformats.org/officeDocument/2006/relationships/image" Target="../media/image75.png"/><Relationship Id="rId5" Type="http://schemas.openxmlformats.org/officeDocument/2006/relationships/customXml" Target="../ink/ink1.xml"/><Relationship Id="rId4" Type="http://schemas.openxmlformats.org/officeDocument/2006/relationships/tags" Target="../tags/tag243.xml"/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3" Type="http://schemas.openxmlformats.org/officeDocument/2006/relationships/notesSlide" Target="../notesSlides/notesSlide35.xml"/><Relationship Id="rId12" Type="http://schemas.openxmlformats.org/officeDocument/2006/relationships/slideLayout" Target="../slideLayouts/slideLayout1.xml"/><Relationship Id="rId11" Type="http://schemas.openxmlformats.org/officeDocument/2006/relationships/tags" Target="../tags/tag244.xml"/><Relationship Id="rId10" Type="http://schemas.openxmlformats.org/officeDocument/2006/relationships/image" Target="../media/image77.png"/><Relationship Id="rId1" Type="http://schemas.openxmlformats.org/officeDocument/2006/relationships/image" Target="../media/image72.png"/></Relationships>
</file>

<file path=ppt/slides/_rels/slide3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6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246.xml"/><Relationship Id="rId3" Type="http://schemas.openxmlformats.org/officeDocument/2006/relationships/tags" Target="../tags/tag245.xml"/><Relationship Id="rId2" Type="http://schemas.openxmlformats.org/officeDocument/2006/relationships/image" Target="../media/image79.png"/><Relationship Id="rId1" Type="http://schemas.openxmlformats.org/officeDocument/2006/relationships/image" Target="../media/image78.png"/></Relationships>
</file>

<file path=ppt/slides/_rels/slide37.xml.rels><?xml version="1.0" encoding="UTF-8" standalone="yes"?>
<Relationships xmlns="http://schemas.openxmlformats.org/package/2006/relationships"><Relationship Id="rId9" Type="http://schemas.openxmlformats.org/officeDocument/2006/relationships/slide" Target="slide45.xml"/><Relationship Id="rId8" Type="http://schemas.openxmlformats.org/officeDocument/2006/relationships/slide" Target="slide44.xml"/><Relationship Id="rId7" Type="http://schemas.openxmlformats.org/officeDocument/2006/relationships/slide" Target="slide43.xml"/><Relationship Id="rId6" Type="http://schemas.openxmlformats.org/officeDocument/2006/relationships/slide" Target="slide42.xml"/><Relationship Id="rId5" Type="http://schemas.openxmlformats.org/officeDocument/2006/relationships/slide" Target="slide41.xml"/><Relationship Id="rId4" Type="http://schemas.openxmlformats.org/officeDocument/2006/relationships/slide" Target="slide40.xml"/><Relationship Id="rId3" Type="http://schemas.openxmlformats.org/officeDocument/2006/relationships/slide" Target="slide39.xml"/><Relationship Id="rId2" Type="http://schemas.openxmlformats.org/officeDocument/2006/relationships/slide" Target="slide38.xml"/><Relationship Id="rId15" Type="http://schemas.openxmlformats.org/officeDocument/2006/relationships/notesSlide" Target="../notesSlides/notesSlide37.xml"/><Relationship Id="rId14" Type="http://schemas.openxmlformats.org/officeDocument/2006/relationships/slideLayout" Target="../slideLayouts/slideLayout6.xml"/><Relationship Id="rId13" Type="http://schemas.openxmlformats.org/officeDocument/2006/relationships/tags" Target="../tags/tag248.xml"/><Relationship Id="rId12" Type="http://schemas.openxmlformats.org/officeDocument/2006/relationships/slide" Target="slide48.xml"/><Relationship Id="rId11" Type="http://schemas.openxmlformats.org/officeDocument/2006/relationships/slide" Target="slide47.xml"/><Relationship Id="rId10" Type="http://schemas.openxmlformats.org/officeDocument/2006/relationships/slide" Target="slide46.xml"/><Relationship Id="rId1" Type="http://schemas.openxmlformats.org/officeDocument/2006/relationships/tags" Target="../tags/tag247.xml"/></Relationships>
</file>

<file path=ppt/slides/_rels/slide3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8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51.xml"/><Relationship Id="rId4" Type="http://schemas.openxmlformats.org/officeDocument/2006/relationships/tags" Target="../tags/tag250.xml"/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tags" Target="../tags/tag249.xml"/></Relationships>
</file>

<file path=ppt/slides/_rels/slide3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9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253.xml"/><Relationship Id="rId3" Type="http://schemas.openxmlformats.org/officeDocument/2006/relationships/tags" Target="../tags/tag252.xml"/><Relationship Id="rId2" Type="http://schemas.openxmlformats.org/officeDocument/2006/relationships/image" Target="../media/image83.png"/><Relationship Id="rId1" Type="http://schemas.openxmlformats.org/officeDocument/2006/relationships/image" Target="../media/image8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181.xml"/><Relationship Id="rId5" Type="http://schemas.openxmlformats.org/officeDocument/2006/relationships/tags" Target="../tags/tag180.xml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tags" Target="../tags/tag179.xml"/></Relationships>
</file>

<file path=ppt/slides/_rels/slide4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0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255.xml"/><Relationship Id="rId3" Type="http://schemas.openxmlformats.org/officeDocument/2006/relationships/tags" Target="../tags/tag254.xml"/><Relationship Id="rId2" Type="http://schemas.openxmlformats.org/officeDocument/2006/relationships/image" Target="../media/image85.png"/><Relationship Id="rId1" Type="http://schemas.openxmlformats.org/officeDocument/2006/relationships/image" Target="../media/image84.png"/></Relationships>
</file>

<file path=ppt/slides/_rels/slide4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1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257.xml"/><Relationship Id="rId3" Type="http://schemas.openxmlformats.org/officeDocument/2006/relationships/tags" Target="../tags/tag256.xml"/><Relationship Id="rId2" Type="http://schemas.openxmlformats.org/officeDocument/2006/relationships/image" Target="../media/image87.png"/><Relationship Id="rId1" Type="http://schemas.openxmlformats.org/officeDocument/2006/relationships/image" Target="../media/image86.png"/></Relationships>
</file>

<file path=ppt/slides/_rels/slide4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2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259.xml"/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tags" Target="../tags/tag258.xml"/></Relationships>
</file>

<file path=ppt/slides/_rels/slide4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3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261.xml"/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tags" Target="../tags/tag260.xml"/></Relationships>
</file>

<file path=ppt/slides/_rels/slide4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4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263.xml"/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tags" Target="../tags/tag262.xml"/></Relationships>
</file>

<file path=ppt/slides/_rels/slide4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5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265.xml"/><Relationship Id="rId3" Type="http://schemas.openxmlformats.org/officeDocument/2006/relationships/tags" Target="../tags/tag264.xml"/><Relationship Id="rId2" Type="http://schemas.openxmlformats.org/officeDocument/2006/relationships/image" Target="../media/image95.png"/><Relationship Id="rId1" Type="http://schemas.openxmlformats.org/officeDocument/2006/relationships/image" Target="../media/image94.png"/></Relationships>
</file>

<file path=ppt/slides/_rels/slide4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46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67.xml"/><Relationship Id="rId4" Type="http://schemas.openxmlformats.org/officeDocument/2006/relationships/tags" Target="../tags/tag266.xml"/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image" Target="../media/image96.png"/></Relationships>
</file>

<file path=ppt/slides/_rels/slide4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47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69.xml"/><Relationship Id="rId4" Type="http://schemas.openxmlformats.org/officeDocument/2006/relationships/tags" Target="../tags/tag268.xml"/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image" Target="../media/image99.png"/></Relationships>
</file>

<file path=ppt/slides/_rels/slide4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48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71.xml"/><Relationship Id="rId4" Type="http://schemas.openxmlformats.org/officeDocument/2006/relationships/tags" Target="../tags/tag270.xml"/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image" Target="../media/image102.png"/></Relationships>
</file>

<file path=ppt/slides/_rels/slide4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73.xml"/><Relationship Id="rId7" Type="http://schemas.openxmlformats.org/officeDocument/2006/relationships/tags" Target="../tags/tag272.xml"/><Relationship Id="rId6" Type="http://schemas.openxmlformats.org/officeDocument/2006/relationships/slide" Target="slide55.xml"/><Relationship Id="rId5" Type="http://schemas.openxmlformats.org/officeDocument/2006/relationships/slide" Target="slide54.xml"/><Relationship Id="rId4" Type="http://schemas.openxmlformats.org/officeDocument/2006/relationships/slide" Target="slide53.xml"/><Relationship Id="rId3" Type="http://schemas.openxmlformats.org/officeDocument/2006/relationships/slide" Target="slide52.xml"/><Relationship Id="rId2" Type="http://schemas.openxmlformats.org/officeDocument/2006/relationships/slide" Target="slide51.xml"/><Relationship Id="rId10" Type="http://schemas.openxmlformats.org/officeDocument/2006/relationships/notesSlide" Target="../notesSlides/notesSlide49.xml"/><Relationship Id="rId1" Type="http://schemas.openxmlformats.org/officeDocument/2006/relationships/slide" Target="slide50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184.xml"/><Relationship Id="rId5" Type="http://schemas.openxmlformats.org/officeDocument/2006/relationships/tags" Target="../tags/tag183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tags" Target="../tags/tag182.xml"/></Relationships>
</file>

<file path=ppt/slides/_rels/slide5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0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275.xml"/><Relationship Id="rId3" Type="http://schemas.openxmlformats.org/officeDocument/2006/relationships/image" Target="../media/image106.png"/><Relationship Id="rId2" Type="http://schemas.openxmlformats.org/officeDocument/2006/relationships/tags" Target="../tags/tag274.xml"/><Relationship Id="rId1" Type="http://schemas.openxmlformats.org/officeDocument/2006/relationships/image" Target="../media/image105.png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277.xml"/><Relationship Id="rId2" Type="http://schemas.openxmlformats.org/officeDocument/2006/relationships/image" Target="../media/image107.png"/><Relationship Id="rId1" Type="http://schemas.openxmlformats.org/officeDocument/2006/relationships/tags" Target="../tags/tag276.xml"/></Relationships>
</file>

<file path=ppt/slides/_rels/slide5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2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279.xml"/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tags" Target="../tags/tag278.xml"/></Relationships>
</file>

<file path=ppt/slides/_rels/slide5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3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281.xml"/><Relationship Id="rId3" Type="http://schemas.openxmlformats.org/officeDocument/2006/relationships/tags" Target="../tags/tag280.xml"/><Relationship Id="rId2" Type="http://schemas.openxmlformats.org/officeDocument/2006/relationships/image" Target="../media/image111.png"/><Relationship Id="rId1" Type="http://schemas.openxmlformats.org/officeDocument/2006/relationships/image" Target="../media/image110.png"/></Relationships>
</file>

<file path=ppt/slides/_rels/slide5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4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283.xml"/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tags" Target="../tags/tag282.xml"/></Relationships>
</file>

<file path=ppt/slides/_rels/slide5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5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285.xml"/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tags" Target="../tags/tag284.xml"/></Relationships>
</file>

<file path=ppt/slides/_rels/slide5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6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287.xml"/><Relationship Id="rId3" Type="http://schemas.openxmlformats.org/officeDocument/2006/relationships/tags" Target="../tags/tag286.xml"/><Relationship Id="rId2" Type="http://schemas.openxmlformats.org/officeDocument/2006/relationships/image" Target="../media/image117.png"/><Relationship Id="rId1" Type="http://schemas.openxmlformats.org/officeDocument/2006/relationships/image" Target="../media/image116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7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88.xml"/></Relationships>
</file>

<file path=ppt/slides/_rels/slide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8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290.xml"/><Relationship Id="rId2" Type="http://schemas.openxmlformats.org/officeDocument/2006/relationships/tags" Target="../tags/tag289.xml"/><Relationship Id="rId1" Type="http://schemas.openxmlformats.org/officeDocument/2006/relationships/slide" Target="slide50.xml"/></Relationships>
</file>

<file path=ppt/slides/_rels/slide5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9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292.xml"/><Relationship Id="rId3" Type="http://schemas.openxmlformats.org/officeDocument/2006/relationships/tags" Target="../tags/tag291.xml"/><Relationship Id="rId2" Type="http://schemas.openxmlformats.org/officeDocument/2006/relationships/image" Target="../media/image119.png"/><Relationship Id="rId1" Type="http://schemas.openxmlformats.org/officeDocument/2006/relationships/image" Target="../media/image118.png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186.xml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tags" Target="../tags/tag185.xml"/></Relationships>
</file>

<file path=ppt/slides/_rels/slide6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60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94.xml"/><Relationship Id="rId4" Type="http://schemas.openxmlformats.org/officeDocument/2006/relationships/image" Target="../media/image122.png"/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tags" Target="../tags/tag293.xml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296.xml"/><Relationship Id="rId2" Type="http://schemas.openxmlformats.org/officeDocument/2006/relationships/tags" Target="../tags/tag295.xml"/><Relationship Id="rId1" Type="http://schemas.openxmlformats.org/officeDocument/2006/relationships/slide" Target="slide50.xml"/></Relationships>
</file>

<file path=ppt/slides/_rels/slide6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2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298.xml"/><Relationship Id="rId3" Type="http://schemas.openxmlformats.org/officeDocument/2006/relationships/image" Target="../media/image124.png"/><Relationship Id="rId2" Type="http://schemas.openxmlformats.org/officeDocument/2006/relationships/tags" Target="../tags/tag297.xml"/><Relationship Id="rId1" Type="http://schemas.openxmlformats.org/officeDocument/2006/relationships/image" Target="../media/image123.png"/></Relationships>
</file>

<file path=ppt/slides/_rels/slide6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3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300.xml"/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tags" Target="../tags/tag299.xml"/></Relationships>
</file>

<file path=ppt/slides/_rels/slide6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4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302.xml"/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tags" Target="../tags/tag301.xml"/></Relationships>
</file>

<file path=ppt/slides/_rels/slide6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5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304.xml"/><Relationship Id="rId3" Type="http://schemas.openxmlformats.org/officeDocument/2006/relationships/image" Target="../media/image130.png"/><Relationship Id="rId2" Type="http://schemas.openxmlformats.org/officeDocument/2006/relationships/tags" Target="../tags/tag303.xml"/><Relationship Id="rId1" Type="http://schemas.openxmlformats.org/officeDocument/2006/relationships/image" Target="../media/image129.png"/></Relationships>
</file>

<file path=ppt/slides/_rels/slide6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6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306.xml"/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tags" Target="../tags/tag305.xml"/></Relationships>
</file>

<file path=ppt/slides/_rels/slide6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7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308.xml"/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tags" Target="../tags/tag307.xml"/></Relationships>
</file>

<file path=ppt/slides/_rels/slide6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8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310.xml"/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tags" Target="../tags/tag309.xml"/></Relationships>
</file>

<file path=ppt/slides/_rels/slide6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9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312.xml"/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tags" Target="../tags/tag311.xml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188.xml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tags" Target="../tags/tag187.xml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190.xml"/><Relationship Id="rId3" Type="http://schemas.openxmlformats.org/officeDocument/2006/relationships/image" Target="../media/image17.png"/><Relationship Id="rId2" Type="http://schemas.openxmlformats.org/officeDocument/2006/relationships/tags" Target="../tags/tag189.xml"/><Relationship Id="rId1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9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92.xml"/><Relationship Id="rId4" Type="http://schemas.openxmlformats.org/officeDocument/2006/relationships/image" Target="../media/image20.png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tags" Target="../tags/tag19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4296410" y="1526540"/>
            <a:ext cx="2782570" cy="551815"/>
          </a:xfrm>
        </p:spPr>
        <p:txBody>
          <a:bodyPr>
            <a:normAutofit fontScale="90000"/>
          </a:bodyPr>
          <a:p>
            <a:pPr algn="just"/>
            <a:r>
              <a:rPr lang="zh-CN" altLang="en-US" sz="3555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cs typeface="Times New Roman" panose="02020603050405020304" charset="0"/>
                <a:hlinkClick r:id="rId2" action="ppaction://hlinksldjump"/>
              </a:rPr>
              <a:t>二叉树部分</a:t>
            </a:r>
            <a:endParaRPr lang="en-US" sz="3555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" name="标题 7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92710" y="159385"/>
            <a:ext cx="2782570" cy="551815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algn="just"/>
            <a:r>
              <a:rPr sz="43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刷题总结</a:t>
            </a:r>
            <a:endParaRPr sz="43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" name="标题 7"/>
          <p:cNvSpPr>
            <a:spLocks noGrp="1"/>
          </p:cNvSpPr>
          <p:nvPr>
            <p:custDataLst>
              <p:tags r:id="rId4"/>
            </p:custDataLst>
          </p:nvPr>
        </p:nvSpPr>
        <p:spPr>
          <a:xfrm>
            <a:off x="4530090" y="2352675"/>
            <a:ext cx="2042795" cy="551815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algn="just"/>
            <a:r>
              <a:rPr lang="zh-CN" altLang="en-US" sz="32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cs typeface="Times New Roman" panose="02020603050405020304" charset="0"/>
                <a:hlinkClick r:id="rId5" action="ppaction://hlinksldjump"/>
              </a:rPr>
              <a:t>链表部分</a:t>
            </a:r>
            <a:endParaRPr lang="zh-CN" altLang="en-US" sz="32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charset="0"/>
              <a:cs typeface="Times New Roman" panose="02020603050405020304" charset="0"/>
              <a:hlinkClick r:id="rId5" action="ppaction://hlinksldjump"/>
            </a:endParaRPr>
          </a:p>
          <a:p>
            <a:pPr algn="just"/>
            <a:endParaRPr lang="zh-CN" altLang="en-US" sz="32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charset="0"/>
              <a:cs typeface="Times New Roman" panose="02020603050405020304" charset="0"/>
            </a:endParaRPr>
          </a:p>
          <a:p>
            <a:pPr algn="just"/>
            <a:endParaRPr lang="zh-CN" altLang="en-US" sz="32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4" name="标题 7"/>
          <p:cNvSpPr>
            <a:spLocks noGrp="1"/>
          </p:cNvSpPr>
          <p:nvPr>
            <p:custDataLst>
              <p:tags r:id="rId6"/>
            </p:custDataLst>
          </p:nvPr>
        </p:nvSpPr>
        <p:spPr>
          <a:xfrm>
            <a:off x="4530090" y="3153410"/>
            <a:ext cx="2042795" cy="551815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algn="just"/>
            <a:r>
              <a:rPr lang="zh-CN" altLang="en-US" sz="32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数组</a:t>
            </a:r>
            <a:r>
              <a:rPr lang="zh-CN" altLang="en-US" sz="32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cs typeface="Times New Roman" panose="02020603050405020304" charset="0"/>
                <a:hlinkClick r:id="rId5" action="ppaction://hlinksldjump"/>
              </a:rPr>
              <a:t>部分</a:t>
            </a:r>
            <a:endParaRPr lang="zh-CN" altLang="en-US" sz="32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5" name="标题 7"/>
          <p:cNvSpPr>
            <a:spLocks noGrp="1"/>
          </p:cNvSpPr>
          <p:nvPr>
            <p:custDataLst>
              <p:tags r:id="rId7"/>
            </p:custDataLst>
          </p:nvPr>
        </p:nvSpPr>
        <p:spPr>
          <a:xfrm>
            <a:off x="4530090" y="3830955"/>
            <a:ext cx="2042795" cy="551815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algn="just"/>
            <a:r>
              <a:rPr lang="zh-CN" altLang="en-US" sz="32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cs typeface="Times New Roman" panose="02020603050405020304" charset="0"/>
                <a:hlinkClick r:id="rId8" action="ppaction://hlinksldjump"/>
              </a:rPr>
              <a:t>动态规划</a:t>
            </a:r>
            <a:endParaRPr lang="zh-CN" altLang="en-US" sz="32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  <p:custDataLst>
      <p:tags r:id="rId9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9AE70B2-8BF9-45C0-BB95-33D1B9D3A854}" type="slidenum">
              <a:rPr lang="zh-CN" altLang="en-US" sz="1800" smtClean="0"/>
            </a:fld>
            <a:endParaRPr lang="zh-CN" altLang="en-US" sz="1800" dirty="0" smtClean="0"/>
          </a:p>
        </p:txBody>
      </p:sp>
      <p:sp>
        <p:nvSpPr>
          <p:cNvPr id="5" name="标题 4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0" y="-99060"/>
            <a:ext cx="4043045" cy="757555"/>
          </a:xfrm>
        </p:spPr>
        <p:txBody>
          <a:bodyPr>
            <a:normAutofit/>
          </a:bodyPr>
          <a:p>
            <a:pPr algn="just"/>
            <a:r>
              <a:rPr lang="zh-CN" altLang="en-US" sz="3555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二叉树的右视图</a:t>
            </a:r>
            <a:endParaRPr lang="en-US" altLang="zh-CN" sz="3555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95" y="939165"/>
            <a:ext cx="3981450" cy="332422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1595" y="4748530"/>
            <a:ext cx="41960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二叉树层次遍历的应用，记录每层的最后一个节点即可</a:t>
            </a:r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2690" y="137795"/>
            <a:ext cx="7740650" cy="672084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7383145" y="2416810"/>
            <a:ext cx="41001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for</a:t>
            </a:r>
            <a:r>
              <a:rPr lang="zh-CN" altLang="en-US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循环结束一次，则遍历完成一层</a:t>
            </a:r>
            <a:endParaRPr lang="zh-CN" altLang="en-US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custDataLst>
      <p:tags r:id="rId4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9AE70B2-8BF9-45C0-BB95-33D1B9D3A854}" type="slidenum">
              <a:rPr lang="zh-CN" altLang="en-US" sz="1800" smtClean="0"/>
            </a:fld>
            <a:endParaRPr lang="zh-CN" altLang="en-US" sz="1800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583565"/>
            <a:ext cx="5775960" cy="576643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5960" y="899160"/>
            <a:ext cx="6159500" cy="3803015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>
            <p:ph type="ctrTitle"/>
            <p:custDataLst>
              <p:tags r:id="rId3"/>
            </p:custDataLst>
          </p:nvPr>
        </p:nvSpPr>
        <p:spPr>
          <a:xfrm>
            <a:off x="0" y="-99060"/>
            <a:ext cx="5579110" cy="757555"/>
          </a:xfrm>
        </p:spPr>
        <p:txBody>
          <a:bodyPr>
            <a:normAutofit/>
          </a:bodyPr>
          <a:p>
            <a:pPr algn="just"/>
            <a:r>
              <a:rPr lang="zh-CN" altLang="en-US" sz="3555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有序数组转成二叉搜索树</a:t>
            </a:r>
            <a:endParaRPr lang="zh-CN" altLang="en-US" sz="3555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  <p:custDataLst>
      <p:tags r:id="rId4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9AE70B2-8BF9-45C0-BB95-33D1B9D3A854}" type="slidenum">
              <a:rPr lang="zh-CN" altLang="en-US" sz="1800" smtClean="0"/>
            </a:fld>
            <a:endParaRPr lang="zh-CN" altLang="en-US" sz="1800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247775"/>
            <a:ext cx="6003290" cy="541909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0" y="347345"/>
            <a:ext cx="6002655" cy="757555"/>
          </a:xfrm>
        </p:spPr>
        <p:txBody>
          <a:bodyPr>
            <a:normAutofit fontScale="90000"/>
          </a:bodyPr>
          <a:p>
            <a:pPr algn="just"/>
            <a:r>
              <a:rPr lang="zh-CN" altLang="en-US" sz="3555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判断一棵树是否是平衡二叉树</a:t>
            </a:r>
            <a:endParaRPr lang="zh-CN" altLang="en-US" sz="3555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7095" y="1247775"/>
            <a:ext cx="6201410" cy="308419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6915785" y="4655185"/>
            <a:ext cx="33407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空树也是平衡二叉树</a:t>
            </a:r>
            <a:endParaRPr lang="zh-CN" altLang="en-US"/>
          </a:p>
        </p:txBody>
      </p:sp>
    </p:spTree>
    <p:custDataLst>
      <p:tags r:id="rId4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9AE70B2-8BF9-45C0-BB95-33D1B9D3A854}" type="slidenum">
              <a:rPr lang="zh-CN" altLang="en-US" sz="1800" smtClean="0"/>
            </a:fld>
            <a:endParaRPr lang="zh-CN" altLang="en-US" sz="1800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91125" y="489585"/>
            <a:ext cx="7000875" cy="45815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9585"/>
            <a:ext cx="5027930" cy="6368415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>
            <p:ph type="ctrTitle"/>
            <p:custDataLst>
              <p:tags r:id="rId3"/>
            </p:custDataLst>
          </p:nvPr>
        </p:nvSpPr>
        <p:spPr>
          <a:xfrm>
            <a:off x="0" y="-142875"/>
            <a:ext cx="6002655" cy="757555"/>
          </a:xfrm>
        </p:spPr>
        <p:txBody>
          <a:bodyPr>
            <a:normAutofit/>
          </a:bodyPr>
          <a:p>
            <a:pPr algn="just"/>
            <a:r>
              <a:rPr lang="zh-CN" altLang="en-US" sz="3555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重构二叉树</a:t>
            </a:r>
            <a:endParaRPr lang="zh-CN" altLang="en-US" sz="3555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  <p:custDataLst>
      <p:tags r:id="rId4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9AE70B2-8BF9-45C0-BB95-33D1B9D3A854}" type="slidenum">
              <a:rPr lang="zh-CN" altLang="en-US" sz="1800" smtClean="0"/>
            </a:fld>
            <a:endParaRPr lang="zh-CN" altLang="en-US" sz="1800" dirty="0" smtClean="0"/>
          </a:p>
        </p:txBody>
      </p:sp>
      <p:sp>
        <p:nvSpPr>
          <p:cNvPr id="6" name="标题 5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0" y="-142875"/>
            <a:ext cx="3659505" cy="757555"/>
          </a:xfrm>
        </p:spPr>
        <p:txBody>
          <a:bodyPr>
            <a:normAutofit/>
          </a:bodyPr>
          <a:p>
            <a:pPr algn="just"/>
            <a:r>
              <a:rPr lang="zh-CN" altLang="en-US" sz="3555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构建最大二叉树</a:t>
            </a:r>
            <a:endParaRPr lang="zh-CN" altLang="en-US" sz="3555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14680"/>
            <a:ext cx="4552950" cy="62826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4790" y="823595"/>
            <a:ext cx="6328410" cy="586486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5304790" y="246380"/>
            <a:ext cx="27546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思路与重构二叉树类似</a:t>
            </a:r>
            <a:endParaRPr lang="zh-CN" altLang="en-US"/>
          </a:p>
        </p:txBody>
      </p:sp>
    </p:spTree>
    <p:custDataLst>
      <p:tags r:id="rId4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9AE70B2-8BF9-45C0-BB95-33D1B9D3A854}" type="slidenum">
              <a:rPr lang="zh-CN" altLang="en-US" sz="1800" smtClean="0"/>
            </a:fld>
            <a:endParaRPr lang="zh-CN" altLang="en-US" sz="1800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937260"/>
            <a:ext cx="4723765" cy="592074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0" y="-142875"/>
            <a:ext cx="3659505" cy="757555"/>
          </a:xfrm>
        </p:spPr>
        <p:txBody>
          <a:bodyPr>
            <a:normAutofit/>
          </a:bodyPr>
          <a:p>
            <a:pPr algn="just"/>
            <a:r>
              <a:rPr lang="zh-CN" altLang="en-US" sz="3555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二叉树的镜像</a:t>
            </a:r>
            <a:endParaRPr lang="zh-CN" altLang="en-US" sz="3555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4040" y="388620"/>
            <a:ext cx="7807960" cy="608076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9AE70B2-8BF9-45C0-BB95-33D1B9D3A854}" type="slidenum">
              <a:rPr lang="zh-CN" altLang="en-US" sz="1800" smtClean="0"/>
            </a:fld>
            <a:endParaRPr lang="zh-CN" altLang="en-US" sz="1800" dirty="0" smtClean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483870"/>
            <a:ext cx="5222240" cy="618299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1030" y="384175"/>
            <a:ext cx="6333490" cy="3238500"/>
          </a:xfrm>
          <a:prstGeom prst="rect">
            <a:avLst/>
          </a:prstGeom>
        </p:spPr>
      </p:pic>
      <p:sp>
        <p:nvSpPr>
          <p:cNvPr id="9" name="标题 8"/>
          <p:cNvSpPr>
            <a:spLocks noGrp="1"/>
          </p:cNvSpPr>
          <p:nvPr>
            <p:ph type="ctrTitle"/>
            <p:custDataLst>
              <p:tags r:id="rId3"/>
            </p:custDataLst>
          </p:nvPr>
        </p:nvSpPr>
        <p:spPr>
          <a:xfrm>
            <a:off x="0" y="-142875"/>
            <a:ext cx="3659505" cy="757555"/>
          </a:xfrm>
        </p:spPr>
        <p:txBody>
          <a:bodyPr>
            <a:normAutofit/>
          </a:bodyPr>
          <a:p>
            <a:pPr algn="just"/>
            <a:r>
              <a:rPr lang="zh-CN" altLang="en-US" sz="3555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合并二叉树</a:t>
            </a:r>
            <a:endParaRPr lang="zh-CN" altLang="en-US" sz="3555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  <p:custDataLst>
      <p:tags r:id="rId4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9AE70B2-8BF9-45C0-BB95-33D1B9D3A854}" type="slidenum">
              <a:rPr lang="zh-CN" altLang="en-US" sz="1800" smtClean="0"/>
            </a:fld>
            <a:endParaRPr lang="zh-CN" altLang="en-US" sz="1800" dirty="0" smtClean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713740"/>
            <a:ext cx="5591810" cy="595312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9130" y="1026160"/>
            <a:ext cx="6223000" cy="5154295"/>
          </a:xfrm>
          <a:prstGeom prst="rect">
            <a:avLst/>
          </a:prstGeom>
        </p:spPr>
      </p:pic>
      <p:sp>
        <p:nvSpPr>
          <p:cNvPr id="9" name="标题 8"/>
          <p:cNvSpPr>
            <a:spLocks noGrp="1"/>
          </p:cNvSpPr>
          <p:nvPr>
            <p:ph type="ctrTitle"/>
            <p:custDataLst>
              <p:tags r:id="rId3"/>
            </p:custDataLst>
          </p:nvPr>
        </p:nvSpPr>
        <p:spPr>
          <a:xfrm>
            <a:off x="0" y="-142875"/>
            <a:ext cx="3659505" cy="757555"/>
          </a:xfrm>
        </p:spPr>
        <p:txBody>
          <a:bodyPr>
            <a:normAutofit/>
          </a:bodyPr>
          <a:p>
            <a:pPr algn="just"/>
            <a:r>
              <a:rPr lang="zh-CN" altLang="en-US" sz="3555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二叉树剪枝</a:t>
            </a:r>
            <a:endParaRPr lang="zh-CN" altLang="en-US" sz="3555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  <p:custDataLst>
      <p:tags r:id="rId4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9AE70B2-8BF9-45C0-BB95-33D1B9D3A854}" type="slidenum">
              <a:rPr lang="zh-CN" altLang="en-US" sz="1800" smtClean="0"/>
            </a:fld>
            <a:endParaRPr lang="zh-CN" altLang="en-US" sz="1800" dirty="0" smtClean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488950"/>
            <a:ext cx="4029075" cy="394335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90" y="4800600"/>
            <a:ext cx="4064635" cy="186626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10515" y="4432300"/>
            <a:ext cx="27793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普通递归，遍历全部节点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5125" y="1286510"/>
            <a:ext cx="7843520" cy="448818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175125" y="394335"/>
            <a:ext cx="42354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符合二叉搜索树性质的遍历，不用遍历所有节点</a:t>
            </a:r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ctrTitle"/>
            <p:custDataLst>
              <p:tags r:id="rId4"/>
            </p:custDataLst>
          </p:nvPr>
        </p:nvSpPr>
        <p:spPr>
          <a:xfrm>
            <a:off x="0" y="-142875"/>
            <a:ext cx="4175760" cy="757555"/>
          </a:xfrm>
        </p:spPr>
        <p:txBody>
          <a:bodyPr>
            <a:normAutofit fontScale="90000"/>
          </a:bodyPr>
          <a:p>
            <a:pPr algn="just"/>
            <a:r>
              <a:rPr lang="zh-CN" altLang="en-US" sz="3555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二叉搜索树的范围和</a:t>
            </a:r>
            <a:endParaRPr lang="zh-CN" altLang="en-US" sz="3555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  <p:custDataLst>
      <p:tags r:id="rId5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9AE70B2-8BF9-45C0-BB95-33D1B9D3A854}" type="slidenum">
              <a:rPr lang="zh-CN" altLang="en-US" sz="1800" smtClean="0"/>
            </a:fld>
            <a:endParaRPr lang="zh-CN" altLang="en-US" sz="1800" dirty="0" smtClean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793750"/>
            <a:ext cx="4345940" cy="5739130"/>
          </a:xfrm>
          <a:prstGeom prst="rect">
            <a:avLst/>
          </a:prstGeom>
        </p:spPr>
      </p:pic>
      <p:sp>
        <p:nvSpPr>
          <p:cNvPr id="9" name="标题 8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0" y="-142875"/>
            <a:ext cx="4175760" cy="757555"/>
          </a:xfrm>
        </p:spPr>
        <p:txBody>
          <a:bodyPr>
            <a:normAutofit/>
          </a:bodyPr>
          <a:p>
            <a:pPr algn="just"/>
            <a:r>
              <a:rPr lang="zh-CN" altLang="en-US" sz="3555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对称二叉树的判断</a:t>
            </a:r>
            <a:endParaRPr lang="zh-CN" altLang="en-US" sz="3555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5810" y="1919605"/>
            <a:ext cx="7616190" cy="320865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0" y="173990"/>
            <a:ext cx="2782570" cy="551815"/>
          </a:xfrm>
        </p:spPr>
        <p:txBody>
          <a:bodyPr>
            <a:normAutofit fontScale="90000"/>
          </a:bodyPr>
          <a:p>
            <a:pPr algn="just"/>
            <a:r>
              <a:rPr lang="zh-CN" altLang="en-US" sz="3555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二叉树部分</a:t>
            </a:r>
            <a:endParaRPr lang="en-US" sz="3555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04140" y="601345"/>
            <a:ext cx="11684000" cy="60928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en-US" altLang="zh-CN" sz="2000">
                <a:hlinkClick r:id="rId2" action="ppaction://hlinksldjump"/>
              </a:rPr>
              <a:t>01. </a:t>
            </a:r>
            <a:r>
              <a:rPr lang="zh-CN" altLang="en-US" sz="2000">
                <a:hlinkClick r:id="rId2" action="ppaction://hlinksldjump"/>
              </a:rPr>
              <a:t>二叉树的前序遍历 </a:t>
            </a:r>
            <a:r>
              <a:rPr lang="zh-CN" altLang="en-US" sz="2000"/>
              <a:t>     </a:t>
            </a:r>
            <a:r>
              <a:rPr lang="en-US" altLang="zh-CN" sz="2000">
                <a:hlinkClick r:id="rId3" action="ppaction://hlinksldjump"/>
              </a:rPr>
              <a:t>11. </a:t>
            </a:r>
            <a:r>
              <a:rPr lang="zh-CN" altLang="en-US" sz="2000">
                <a:hlinkClick r:id="rId3" action="ppaction://hlinksldjump"/>
              </a:rPr>
              <a:t>由前中序重构树</a:t>
            </a:r>
            <a:r>
              <a:rPr lang="en-US" altLang="zh-CN" sz="2000"/>
              <a:t>      </a:t>
            </a:r>
            <a:r>
              <a:rPr lang="en-US" altLang="zh-CN" sz="2000">
                <a:hlinkClick r:id="rId4" action="ppaction://hlinksldjump"/>
              </a:rPr>
              <a:t>21.</a:t>
            </a:r>
            <a:r>
              <a:rPr lang="zh-CN" altLang="en-US" sz="2000">
                <a:hlinkClick r:id="rId4" action="ppaction://hlinksldjump"/>
              </a:rPr>
              <a:t>由中后序重构树</a:t>
            </a:r>
            <a:r>
              <a:rPr lang="zh-CN" altLang="en-US" sz="2000"/>
              <a:t>         </a:t>
            </a:r>
            <a:r>
              <a:rPr lang="en-US" altLang="zh-CN" sz="2000">
                <a:hlinkClick r:id="rId5" action="ppaction://hlinksldjump"/>
              </a:rPr>
              <a:t>31. </a:t>
            </a:r>
            <a:r>
              <a:rPr lang="zh-CN" altLang="en-US" sz="2000">
                <a:hlinkClick r:id="rId5" action="ppaction://hlinksldjump"/>
              </a:rPr>
              <a:t>判断两树子关系</a:t>
            </a:r>
            <a:endParaRPr lang="zh-CN" altLang="en-US" sz="2000"/>
          </a:p>
          <a:p>
            <a:pPr fontAlgn="auto">
              <a:lnSpc>
                <a:spcPct val="150000"/>
              </a:lnSpc>
            </a:pPr>
            <a:r>
              <a:rPr lang="en-US" altLang="zh-CN" sz="2000">
                <a:hlinkClick r:id="rId6" action="ppaction://hlinksldjump"/>
              </a:rPr>
              <a:t>02. </a:t>
            </a:r>
            <a:r>
              <a:rPr lang="zh-CN" altLang="en-US" sz="2000">
                <a:hlinkClick r:id="rId6" action="ppaction://hlinksldjump"/>
              </a:rPr>
              <a:t>二叉树的中序遍历</a:t>
            </a:r>
            <a:r>
              <a:rPr lang="zh-CN" altLang="en-US" sz="2000"/>
              <a:t>      </a:t>
            </a:r>
            <a:r>
              <a:rPr lang="en-US" altLang="zh-CN" sz="2000">
                <a:hlinkClick r:id="rId7" action="ppaction://hlinksldjump"/>
              </a:rPr>
              <a:t>12. </a:t>
            </a:r>
            <a:r>
              <a:rPr lang="zh-CN" altLang="en-US" sz="2000">
                <a:hlinkClick r:id="rId7" action="ppaction://hlinksldjump"/>
              </a:rPr>
              <a:t>构建最大二叉树</a:t>
            </a:r>
            <a:r>
              <a:rPr lang="zh-CN" altLang="en-US" sz="2000"/>
              <a:t>      </a:t>
            </a:r>
            <a:r>
              <a:rPr lang="en-US" altLang="zh-CN" sz="2000">
                <a:hlinkClick r:id="rId8" action="ppaction://hlinksldjump"/>
              </a:rPr>
              <a:t>22.</a:t>
            </a:r>
            <a:r>
              <a:rPr lang="zh-CN" altLang="en-US" sz="2000">
                <a:hlinkClick r:id="rId8" action="ppaction://hlinksldjump"/>
              </a:rPr>
              <a:t>修剪二叉搜索树</a:t>
            </a:r>
            <a:r>
              <a:rPr lang="zh-CN" altLang="en-US" sz="2000"/>
              <a:t>         </a:t>
            </a:r>
            <a:r>
              <a:rPr lang="en-US" altLang="zh-CN" sz="2000">
                <a:hlinkClick r:id="rId9" action="ppaction://hlinksldjump"/>
              </a:rPr>
              <a:t>32. </a:t>
            </a:r>
            <a:r>
              <a:rPr lang="zh-CN" altLang="en-US" sz="2000">
                <a:hlinkClick r:id="rId9" action="ppaction://hlinksldjump"/>
              </a:rPr>
              <a:t>删除书中叶节点</a:t>
            </a:r>
            <a:endParaRPr lang="zh-CN" altLang="en-US" sz="2000"/>
          </a:p>
          <a:p>
            <a:pPr fontAlgn="auto">
              <a:lnSpc>
                <a:spcPct val="150000"/>
              </a:lnSpc>
            </a:pPr>
            <a:r>
              <a:rPr lang="en-US" altLang="zh-CN" sz="2000">
                <a:hlinkClick r:id="rId10" action="ppaction://hlinksldjump"/>
              </a:rPr>
              <a:t>03. </a:t>
            </a:r>
            <a:r>
              <a:rPr lang="zh-CN" altLang="en-US" sz="2000">
                <a:hlinkClick r:id="rId10" action="ppaction://hlinksldjump"/>
              </a:rPr>
              <a:t>二叉树的后序遍历</a:t>
            </a:r>
            <a:r>
              <a:rPr lang="zh-CN" altLang="en-US" sz="2000"/>
              <a:t>      </a:t>
            </a:r>
            <a:r>
              <a:rPr lang="en-US" altLang="zh-CN" sz="2000">
                <a:hlinkClick r:id="rId11" action="ppaction://hlinksldjump"/>
              </a:rPr>
              <a:t>13. </a:t>
            </a:r>
            <a:r>
              <a:rPr lang="zh-CN" altLang="en-US" sz="2000">
                <a:hlinkClick r:id="rId11" action="ppaction://hlinksldjump"/>
              </a:rPr>
              <a:t>求二叉树的镜像</a:t>
            </a:r>
            <a:r>
              <a:rPr lang="zh-CN" altLang="en-US" sz="2000"/>
              <a:t>      </a:t>
            </a:r>
            <a:r>
              <a:rPr lang="en-US" altLang="zh-CN" sz="2000">
                <a:hlinkClick r:id="rId12" action="ppaction://hlinksldjump"/>
              </a:rPr>
              <a:t>23.</a:t>
            </a:r>
            <a:r>
              <a:rPr lang="zh-CN" altLang="en-US" sz="2000">
                <a:hlinkClick r:id="rId12" action="ppaction://hlinksldjump"/>
              </a:rPr>
              <a:t>验证二叉搜索树</a:t>
            </a:r>
            <a:r>
              <a:rPr lang="zh-CN" altLang="en-US" sz="2000"/>
              <a:t>         </a:t>
            </a:r>
            <a:r>
              <a:rPr lang="en-US" altLang="zh-CN" sz="2000">
                <a:hlinkClick r:id="rId13" action="ppaction://hlinksldjump"/>
              </a:rPr>
              <a:t>33.BSF</a:t>
            </a:r>
            <a:r>
              <a:rPr lang="zh-CN" altLang="en-US" sz="2000">
                <a:hlinkClick r:id="rId13" action="ppaction://hlinksldjump"/>
              </a:rPr>
              <a:t>求岛屿</a:t>
            </a:r>
            <a:r>
              <a:rPr lang="en-US" altLang="zh-CN" sz="2000">
                <a:hlinkClick r:id="rId13" action="ppaction://hlinksldjump"/>
              </a:rPr>
              <a:t>的数量</a:t>
            </a:r>
            <a:endParaRPr lang="zh-CN" altLang="en-US" sz="2000"/>
          </a:p>
          <a:p>
            <a:pPr fontAlgn="auto">
              <a:lnSpc>
                <a:spcPct val="150000"/>
              </a:lnSpc>
            </a:pPr>
            <a:r>
              <a:rPr lang="en-US" altLang="zh-CN" sz="2000">
                <a:hlinkClick r:id="rId14" action="ppaction://hlinksldjump"/>
              </a:rPr>
              <a:t>04. </a:t>
            </a:r>
            <a:r>
              <a:rPr lang="zh-CN" altLang="en-US" sz="2000">
                <a:hlinkClick r:id="rId14" action="ppaction://hlinksldjump"/>
              </a:rPr>
              <a:t>二叉树的层次遍历</a:t>
            </a:r>
            <a:r>
              <a:rPr lang="zh-CN" altLang="en-US" sz="2000"/>
              <a:t>      </a:t>
            </a:r>
            <a:r>
              <a:rPr lang="en-US" altLang="zh-CN" sz="2000">
                <a:hlinkClick r:id="rId15" action="ppaction://hlinksldjump"/>
              </a:rPr>
              <a:t>14. </a:t>
            </a:r>
            <a:r>
              <a:rPr lang="zh-CN" altLang="en-US" sz="2000">
                <a:hlinkClick r:id="rId15" action="ppaction://hlinksldjump"/>
              </a:rPr>
              <a:t>合并两个二叉树</a:t>
            </a:r>
            <a:r>
              <a:rPr lang="zh-CN" altLang="en-US" sz="2000"/>
              <a:t>      </a:t>
            </a:r>
            <a:r>
              <a:rPr lang="en-US" altLang="zh-CN" sz="2000">
                <a:hlinkClick r:id="rId16" action="ppaction://hlinksldjump"/>
              </a:rPr>
              <a:t>24. </a:t>
            </a:r>
            <a:r>
              <a:rPr lang="zh-CN" altLang="en-US" sz="2000">
                <a:hlinkClick r:id="rId16" action="ppaction://hlinksldjump"/>
              </a:rPr>
              <a:t>二叉搜索的插入</a:t>
            </a:r>
            <a:r>
              <a:rPr lang="zh-CN" altLang="en-US" sz="2000"/>
              <a:t>        </a:t>
            </a:r>
            <a:r>
              <a:rPr lang="en-US" altLang="zh-CN" sz="2000">
                <a:sym typeface="+mn-ea"/>
                <a:hlinkClick r:id="rId17" action="ppaction://hlinksldjump"/>
              </a:rPr>
              <a:t>34</a:t>
            </a:r>
            <a:r>
              <a:rPr lang="en-US" altLang="zh-CN" sz="2000">
                <a:sym typeface="+mn-ea"/>
                <a:hlinkClick r:id="rId17" action="ppaction://hlinksldjump"/>
              </a:rPr>
              <a:t>.</a:t>
            </a:r>
            <a:r>
              <a:rPr lang="zh-CN" altLang="en-US" sz="2000">
                <a:sym typeface="+mn-ea"/>
                <a:hlinkClick r:id="rId17" action="ppaction://hlinksldjump"/>
              </a:rPr>
              <a:t>求最近公共祖先</a:t>
            </a:r>
            <a:endParaRPr lang="zh-CN" altLang="en-US" sz="2000"/>
          </a:p>
          <a:p>
            <a:pPr fontAlgn="auto">
              <a:lnSpc>
                <a:spcPct val="150000"/>
              </a:lnSpc>
            </a:pPr>
            <a:r>
              <a:rPr lang="en-US" altLang="zh-CN" sz="2000">
                <a:hlinkClick r:id="rId18" action="ppaction://hlinksldjump"/>
              </a:rPr>
              <a:t>05. </a:t>
            </a:r>
            <a:r>
              <a:rPr lang="zh-CN" altLang="en-US" sz="2000">
                <a:hlinkClick r:id="rId18" action="ppaction://hlinksldjump"/>
              </a:rPr>
              <a:t>二叉树的按层打印</a:t>
            </a:r>
            <a:r>
              <a:rPr lang="zh-CN" altLang="en-US" sz="2000"/>
              <a:t>      </a:t>
            </a:r>
            <a:r>
              <a:rPr lang="en-US" altLang="zh-CN" sz="2000">
                <a:hlinkClick r:id="rId19" action="ppaction://hlinksldjump"/>
              </a:rPr>
              <a:t>15. </a:t>
            </a:r>
            <a:r>
              <a:rPr lang="zh-CN" altLang="en-US" sz="2000">
                <a:hlinkClick r:id="rId19" action="ppaction://hlinksldjump"/>
              </a:rPr>
              <a:t>完成二叉树剪枝</a:t>
            </a:r>
            <a:r>
              <a:rPr lang="zh-CN" altLang="en-US" sz="2000"/>
              <a:t>      </a:t>
            </a:r>
            <a:r>
              <a:rPr lang="en-US" altLang="zh-CN" sz="2000">
                <a:hlinkClick r:id="rId20" action="ppaction://hlinksldjump"/>
              </a:rPr>
              <a:t>25. </a:t>
            </a:r>
            <a:r>
              <a:rPr lang="zh-CN" altLang="en-US" sz="2000">
                <a:hlinkClick r:id="rId20" action="ppaction://hlinksldjump"/>
              </a:rPr>
              <a:t>删除搜索树节点</a:t>
            </a:r>
            <a:endParaRPr lang="zh-CN" altLang="en-US" sz="2000"/>
          </a:p>
          <a:p>
            <a:pPr fontAlgn="auto">
              <a:lnSpc>
                <a:spcPct val="150000"/>
              </a:lnSpc>
            </a:pPr>
            <a:r>
              <a:rPr lang="en-US" altLang="zh-CN" sz="2000">
                <a:hlinkClick r:id="rId21" action="ppaction://hlinksldjump"/>
              </a:rPr>
              <a:t>06. </a:t>
            </a:r>
            <a:r>
              <a:rPr lang="zh-CN" altLang="en-US" sz="2000">
                <a:hlinkClick r:id="rId21" action="ppaction://hlinksldjump"/>
              </a:rPr>
              <a:t>二叉树的之字打印</a:t>
            </a:r>
            <a:r>
              <a:rPr lang="zh-CN" altLang="en-US" sz="2000"/>
              <a:t>      </a:t>
            </a:r>
            <a:r>
              <a:rPr lang="en-US" altLang="zh-CN" sz="2000">
                <a:hlinkClick r:id="rId22" action="ppaction://hlinksldjump"/>
              </a:rPr>
              <a:t>16. </a:t>
            </a:r>
            <a:r>
              <a:rPr lang="zh-CN" altLang="en-US" sz="2000">
                <a:hlinkClick r:id="rId22" action="ppaction://hlinksldjump"/>
              </a:rPr>
              <a:t>搜索树的范围和</a:t>
            </a:r>
            <a:r>
              <a:rPr lang="zh-CN" altLang="en-US" sz="2000"/>
              <a:t>      </a:t>
            </a:r>
            <a:r>
              <a:rPr lang="en-US" altLang="zh-CN" sz="2000">
                <a:hlinkClick r:id="rId23" action="ppaction://hlinksldjump"/>
              </a:rPr>
              <a:t>26. </a:t>
            </a:r>
            <a:r>
              <a:rPr lang="zh-CN" altLang="en-US" sz="2000">
                <a:hlinkClick r:id="rId23" action="ppaction://hlinksldjump"/>
              </a:rPr>
              <a:t>判断树</a:t>
            </a:r>
            <a:r>
              <a:rPr lang="zh-CN" altLang="zh-CN" sz="2000">
                <a:hlinkClick r:id="rId23" action="ppaction://hlinksldjump"/>
              </a:rPr>
              <a:t>路径之和</a:t>
            </a:r>
            <a:endParaRPr lang="zh-CN" altLang="en-US" sz="2000"/>
          </a:p>
          <a:p>
            <a:pPr fontAlgn="auto">
              <a:lnSpc>
                <a:spcPct val="150000"/>
              </a:lnSpc>
            </a:pPr>
            <a:r>
              <a:rPr lang="en-US" altLang="zh-CN" sz="2000">
                <a:hlinkClick r:id="rId24" action="ppaction://hlinksldjump"/>
              </a:rPr>
              <a:t>07. </a:t>
            </a:r>
            <a:r>
              <a:rPr lang="zh-CN" altLang="en-US" sz="2000">
                <a:hlinkClick r:id="rId24" action="ppaction://hlinksldjump"/>
              </a:rPr>
              <a:t>二叉树的最大高度</a:t>
            </a:r>
            <a:r>
              <a:rPr lang="zh-CN" altLang="en-US" sz="2000"/>
              <a:t>      </a:t>
            </a:r>
            <a:r>
              <a:rPr lang="en-US" altLang="zh-CN" sz="2000">
                <a:hlinkClick r:id="rId25" action="ppaction://hlinksldjump"/>
              </a:rPr>
              <a:t>17. </a:t>
            </a:r>
            <a:r>
              <a:rPr lang="zh-CN" altLang="en-US" sz="2000">
                <a:hlinkClick r:id="rId25" action="ppaction://hlinksldjump"/>
              </a:rPr>
              <a:t>判断对称二叉树</a:t>
            </a:r>
            <a:r>
              <a:rPr lang="zh-CN" altLang="en-US" sz="2000"/>
              <a:t>      </a:t>
            </a:r>
            <a:r>
              <a:rPr lang="en-US" altLang="zh-CN" sz="2000">
                <a:hlinkClick r:id="rId26" action="ppaction://hlinksldjump"/>
              </a:rPr>
              <a:t>27. </a:t>
            </a:r>
            <a:r>
              <a:rPr lang="zh-CN" altLang="en-US" sz="2000">
                <a:hlinkClick r:id="rId26" action="ppaction://hlinksldjump"/>
              </a:rPr>
              <a:t>二叉树所有路径</a:t>
            </a:r>
            <a:endParaRPr lang="zh-CN" altLang="en-US" sz="2000"/>
          </a:p>
          <a:p>
            <a:pPr fontAlgn="auto">
              <a:lnSpc>
                <a:spcPct val="150000"/>
              </a:lnSpc>
            </a:pPr>
            <a:r>
              <a:rPr lang="en-US" altLang="zh-CN" sz="2000">
                <a:hlinkClick r:id="rId27" action="ppaction://hlinksldjump"/>
              </a:rPr>
              <a:t>08. </a:t>
            </a:r>
            <a:r>
              <a:rPr lang="zh-CN" altLang="en-US" sz="2000">
                <a:hlinkClick r:id="rId27" action="ppaction://hlinksldjump"/>
              </a:rPr>
              <a:t>二叉树的右视打印</a:t>
            </a:r>
            <a:r>
              <a:rPr lang="zh-CN" altLang="en-US" sz="2000"/>
              <a:t>      </a:t>
            </a:r>
            <a:r>
              <a:rPr lang="en-US" altLang="zh-CN" sz="2000">
                <a:hlinkClick r:id="rId28" action="ppaction://hlinksldjump"/>
              </a:rPr>
              <a:t>18. </a:t>
            </a:r>
            <a:r>
              <a:rPr lang="zh-CN" altLang="en-US" sz="2000">
                <a:hlinkClick r:id="rId28" action="ppaction://hlinksldjump"/>
              </a:rPr>
              <a:t>查找二叉搜索树</a:t>
            </a:r>
            <a:r>
              <a:rPr lang="zh-CN" altLang="en-US" sz="2000"/>
              <a:t>      </a:t>
            </a:r>
            <a:r>
              <a:rPr lang="en-US" altLang="zh-CN" sz="2000">
                <a:hlinkClick r:id="rId29" action="ppaction://hlinksldjump"/>
              </a:rPr>
              <a:t>28. </a:t>
            </a:r>
            <a:r>
              <a:rPr lang="zh-CN" altLang="en-US" sz="2000">
                <a:hlinkClick r:id="rId29" action="ppaction://hlinksldjump"/>
              </a:rPr>
              <a:t>二叉树二进制和</a:t>
            </a:r>
            <a:endParaRPr lang="zh-CN" altLang="en-US" sz="2000"/>
          </a:p>
          <a:p>
            <a:pPr fontAlgn="auto">
              <a:lnSpc>
                <a:spcPct val="150000"/>
              </a:lnSpc>
            </a:pPr>
            <a:r>
              <a:rPr lang="en-US" altLang="zh-CN" sz="2000">
                <a:hlinkClick r:id="rId30" action="ppaction://hlinksldjump"/>
              </a:rPr>
              <a:t>09. </a:t>
            </a:r>
            <a:r>
              <a:rPr lang="zh-CN" altLang="en-US" sz="2000">
                <a:hlinkClick r:id="rId30" action="ppaction://hlinksldjump"/>
              </a:rPr>
              <a:t>有序数组转二叉树</a:t>
            </a:r>
            <a:r>
              <a:rPr lang="en-US" altLang="zh-CN" sz="2000"/>
              <a:t>      </a:t>
            </a:r>
            <a:r>
              <a:rPr lang="en-US" altLang="zh-CN" sz="2000">
                <a:hlinkClick r:id="rId31" action="ppaction://hlinksldjump"/>
              </a:rPr>
              <a:t>19. </a:t>
            </a:r>
            <a:r>
              <a:rPr lang="zh-CN" altLang="en-US" sz="2000">
                <a:hlinkClick r:id="rId31" action="ppaction://hlinksldjump"/>
              </a:rPr>
              <a:t>多叉树的遍历法</a:t>
            </a:r>
            <a:r>
              <a:rPr lang="zh-CN" altLang="en-US" sz="2000"/>
              <a:t>      </a:t>
            </a:r>
            <a:r>
              <a:rPr lang="en-US" altLang="zh-CN" sz="2000">
                <a:hlinkClick r:id="rId32" action="ppaction://hlinksldjump"/>
              </a:rPr>
              <a:t>29. </a:t>
            </a: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cs typeface="Times New Roman" panose="02020603050405020304" charset="0"/>
                <a:sym typeface="+mn-ea"/>
                <a:hlinkClick r:id="rId32" action="ppaction://hlinksldjump"/>
              </a:rPr>
              <a:t>搜索树转累加树</a:t>
            </a:r>
            <a:endParaRPr lang="zh-CN" altLang="en-US" sz="2000"/>
          </a:p>
          <a:p>
            <a:pPr fontAlgn="auto">
              <a:lnSpc>
                <a:spcPct val="150000"/>
              </a:lnSpc>
            </a:pPr>
            <a:r>
              <a:rPr lang="en-US" altLang="zh-CN" sz="2000">
                <a:hlinkClick r:id="rId33" action="ppaction://hlinksldjump"/>
              </a:rPr>
              <a:t>10. </a:t>
            </a:r>
            <a:r>
              <a:rPr lang="zh-CN" altLang="en-US" sz="2000">
                <a:hlinkClick r:id="rId33" action="ppaction://hlinksldjump"/>
              </a:rPr>
              <a:t>平衡二叉树的判断</a:t>
            </a:r>
            <a:r>
              <a:rPr lang="zh-CN" altLang="en-US" sz="2000"/>
              <a:t>      </a:t>
            </a:r>
            <a:r>
              <a:rPr lang="en-US" altLang="zh-CN" sz="2000">
                <a:hlinkClick r:id="rId34" action="ppaction://hlinksldjump"/>
              </a:rPr>
              <a:t>20. </a:t>
            </a:r>
            <a:r>
              <a:rPr lang="zh-CN" altLang="en-US" sz="2000">
                <a:hlinkClick r:id="rId34" action="ppaction://hlinksldjump"/>
              </a:rPr>
              <a:t>多叉树最大深度</a:t>
            </a:r>
            <a:r>
              <a:rPr lang="zh-CN" altLang="en-US" sz="2000"/>
              <a:t>      </a:t>
            </a:r>
            <a:r>
              <a:rPr lang="en-US" altLang="zh-CN" sz="2000">
                <a:hlinkClick r:id="rId35" action="ppaction://hlinksldjump"/>
              </a:rPr>
              <a:t>30. </a:t>
            </a:r>
            <a:r>
              <a:rPr lang="zh-CN" altLang="en-US" sz="2000">
                <a:hlinkClick r:id="rId35" action="ppaction://hlinksldjump"/>
              </a:rPr>
              <a:t>求树的最小深度</a:t>
            </a:r>
            <a:endParaRPr lang="zh-CN" altLang="en-US" sz="2000"/>
          </a:p>
          <a:p>
            <a:pPr fontAlgn="auto">
              <a:lnSpc>
                <a:spcPct val="150000"/>
              </a:lnSpc>
            </a:pPr>
            <a:endParaRPr lang="zh-CN" altLang="en-US" sz="2000"/>
          </a:p>
          <a:p>
            <a:pPr fontAlgn="auto">
              <a:lnSpc>
                <a:spcPct val="150000"/>
              </a:lnSpc>
            </a:pPr>
            <a:endParaRPr lang="zh-CN" altLang="en-US" sz="2000"/>
          </a:p>
          <a:p>
            <a:pPr fontAlgn="auto">
              <a:lnSpc>
                <a:spcPct val="150000"/>
              </a:lnSpc>
            </a:pPr>
            <a:endParaRPr lang="zh-CN" altLang="en-US" sz="2000"/>
          </a:p>
        </p:txBody>
      </p:sp>
    </p:spTree>
    <p:custDataLst>
      <p:tags r:id="rId36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9AE70B2-8BF9-45C0-BB95-33D1B9D3A854}" type="slidenum">
              <a:rPr lang="zh-CN" altLang="en-US" sz="1800" smtClean="0"/>
            </a:fld>
            <a:endParaRPr lang="zh-CN" altLang="en-US" sz="1800" dirty="0" smtClean="0"/>
          </a:p>
        </p:txBody>
      </p:sp>
      <p:sp>
        <p:nvSpPr>
          <p:cNvPr id="9" name="标题 8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0" y="157480"/>
            <a:ext cx="5505450" cy="757555"/>
          </a:xfrm>
        </p:spPr>
        <p:txBody>
          <a:bodyPr>
            <a:normAutofit/>
          </a:bodyPr>
          <a:p>
            <a:pPr algn="just"/>
            <a:r>
              <a:rPr lang="zh-CN" altLang="en-US" sz="3555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二叉搜索树的搜索方法</a:t>
            </a:r>
            <a:endParaRPr lang="zh-CN" altLang="en-US" sz="3555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50" y="1397635"/>
            <a:ext cx="4411980" cy="381381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7440" y="1393825"/>
            <a:ext cx="6367780" cy="399986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9AE70B2-8BF9-45C0-BB95-33D1B9D3A854}" type="slidenum">
              <a:rPr lang="zh-CN" altLang="en-US" sz="1800" smtClean="0"/>
            </a:fld>
            <a:endParaRPr lang="zh-CN" altLang="en-US" sz="1800" dirty="0" smtClean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8615" y="1684655"/>
            <a:ext cx="3057525" cy="381952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1920" y="901700"/>
            <a:ext cx="7377430" cy="5512435"/>
          </a:xfrm>
          <a:prstGeom prst="rect">
            <a:avLst/>
          </a:prstGeom>
        </p:spPr>
      </p:pic>
      <p:sp>
        <p:nvSpPr>
          <p:cNvPr id="9" name="标题 8"/>
          <p:cNvSpPr>
            <a:spLocks noGrp="1"/>
          </p:cNvSpPr>
          <p:nvPr>
            <p:ph type="ctrTitle"/>
            <p:custDataLst>
              <p:tags r:id="rId3"/>
            </p:custDataLst>
          </p:nvPr>
        </p:nvSpPr>
        <p:spPr>
          <a:xfrm>
            <a:off x="0" y="-142875"/>
            <a:ext cx="4175760" cy="757555"/>
          </a:xfrm>
        </p:spPr>
        <p:txBody>
          <a:bodyPr>
            <a:normAutofit/>
          </a:bodyPr>
          <a:p>
            <a:pPr algn="just"/>
            <a:r>
              <a:rPr lang="en-US" altLang="zh-CN" sz="3555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N</a:t>
            </a:r>
            <a:r>
              <a:rPr lang="zh-CN" altLang="en-US" sz="3555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叉树的后序遍历</a:t>
            </a:r>
            <a:endParaRPr lang="zh-CN" altLang="en-US" sz="3555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110480" y="198120"/>
            <a:ext cx="619887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与二叉树的遍历类似，</a:t>
            </a:r>
            <a:r>
              <a:rPr lang="en-US" altLang="zh-CN" sz="2000"/>
              <a:t>children</a:t>
            </a:r>
            <a:r>
              <a:rPr lang="zh-CN" altLang="en-US" sz="2000"/>
              <a:t>是多个孩子的列表，这也是回溯算法的模板和套路。</a:t>
            </a:r>
            <a:endParaRPr lang="zh-CN" altLang="en-US" sz="2000"/>
          </a:p>
        </p:txBody>
      </p:sp>
    </p:spTree>
    <p:custDataLst>
      <p:tags r:id="rId4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9AE70B2-8BF9-45C0-BB95-33D1B9D3A854}" type="slidenum">
              <a:rPr lang="zh-CN" altLang="en-US" sz="1800" smtClean="0"/>
            </a:fld>
            <a:endParaRPr lang="zh-CN" altLang="en-US" sz="1800" dirty="0" smtClean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275080"/>
            <a:ext cx="4289425" cy="518287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7080" y="0"/>
            <a:ext cx="6399530" cy="6666230"/>
          </a:xfrm>
          <a:prstGeom prst="rect">
            <a:avLst/>
          </a:prstGeom>
        </p:spPr>
      </p:pic>
      <p:sp>
        <p:nvSpPr>
          <p:cNvPr id="9" name="标题 8"/>
          <p:cNvSpPr>
            <a:spLocks noGrp="1"/>
          </p:cNvSpPr>
          <p:nvPr>
            <p:ph type="ctrTitle"/>
            <p:custDataLst>
              <p:tags r:id="rId3"/>
            </p:custDataLst>
          </p:nvPr>
        </p:nvSpPr>
        <p:spPr>
          <a:xfrm>
            <a:off x="0" y="-142875"/>
            <a:ext cx="4175760" cy="757555"/>
          </a:xfrm>
        </p:spPr>
        <p:txBody>
          <a:bodyPr>
            <a:normAutofit/>
          </a:bodyPr>
          <a:p>
            <a:pPr algn="just"/>
            <a:r>
              <a:rPr lang="en-US" altLang="zh-CN" sz="3555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N</a:t>
            </a:r>
            <a:r>
              <a:rPr lang="zh-CN" altLang="en-US" sz="3555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叉树的深度</a:t>
            </a:r>
            <a:endParaRPr lang="zh-CN" altLang="en-US" sz="3555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  <p:custDataLst>
      <p:tags r:id="rId4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9AE70B2-8BF9-45C0-BB95-33D1B9D3A854}" type="slidenum">
              <a:rPr lang="zh-CN" altLang="en-US" sz="1800" smtClean="0"/>
            </a:fld>
            <a:endParaRPr lang="zh-CN" altLang="en-US" sz="1800" dirty="0" smtClean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812165"/>
            <a:ext cx="5368290" cy="526669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8580" y="812165"/>
            <a:ext cx="7043420" cy="3608070"/>
          </a:xfrm>
          <a:prstGeom prst="rect">
            <a:avLst/>
          </a:prstGeom>
        </p:spPr>
      </p:pic>
      <p:sp>
        <p:nvSpPr>
          <p:cNvPr id="9" name="标题 8"/>
          <p:cNvSpPr>
            <a:spLocks noGrp="1"/>
          </p:cNvSpPr>
          <p:nvPr>
            <p:ph type="ctrTitle"/>
            <p:custDataLst>
              <p:tags r:id="rId3"/>
            </p:custDataLst>
          </p:nvPr>
        </p:nvSpPr>
        <p:spPr>
          <a:xfrm>
            <a:off x="0" y="-142875"/>
            <a:ext cx="4175760" cy="757555"/>
          </a:xfrm>
        </p:spPr>
        <p:txBody>
          <a:bodyPr>
            <a:normAutofit/>
          </a:bodyPr>
          <a:p>
            <a:pPr algn="just"/>
            <a:r>
              <a:rPr lang="zh-CN" altLang="en-US" sz="3555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最近公共祖先</a:t>
            </a:r>
            <a:endParaRPr lang="zh-CN" altLang="en-US" sz="3555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  <p:custDataLst>
      <p:tags r:id="rId4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9AE70B2-8BF9-45C0-BB95-33D1B9D3A854}" type="slidenum">
              <a:rPr lang="zh-CN" altLang="en-US" sz="1800" smtClean="0"/>
            </a:fld>
            <a:endParaRPr lang="zh-CN" altLang="en-US" sz="1800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612140"/>
            <a:ext cx="5352415" cy="591883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2415" y="841375"/>
            <a:ext cx="6719570" cy="51765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>
            <p:ph type="ctrTitle"/>
            <p:custDataLst>
              <p:tags r:id="rId3"/>
            </p:custDataLst>
          </p:nvPr>
        </p:nvSpPr>
        <p:spPr>
          <a:xfrm>
            <a:off x="0" y="-142875"/>
            <a:ext cx="4175760" cy="757555"/>
          </a:xfrm>
        </p:spPr>
        <p:txBody>
          <a:bodyPr>
            <a:normAutofit/>
          </a:bodyPr>
          <a:p>
            <a:pPr algn="just"/>
            <a:r>
              <a:rPr lang="zh-CN" altLang="en-US" sz="3555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二叉搜索树的修剪</a:t>
            </a:r>
            <a:endParaRPr lang="zh-CN" altLang="en-US" sz="3555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  <p:custDataLst>
      <p:tags r:id="rId4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9AE70B2-8BF9-45C0-BB95-33D1B9D3A854}" type="slidenum">
              <a:rPr lang="zh-CN" altLang="en-US" sz="1800" smtClean="0"/>
            </a:fld>
            <a:endParaRPr lang="zh-CN" altLang="en-US" sz="1800" dirty="0" smtClean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1325" y="1539875"/>
            <a:ext cx="2971800" cy="401002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4610" y="574040"/>
            <a:ext cx="6593840" cy="5874385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>
            <p:ph type="ctrTitle"/>
            <p:custDataLst>
              <p:tags r:id="rId3"/>
            </p:custDataLst>
          </p:nvPr>
        </p:nvSpPr>
        <p:spPr>
          <a:xfrm>
            <a:off x="0" y="-142875"/>
            <a:ext cx="4175760" cy="757555"/>
          </a:xfrm>
        </p:spPr>
        <p:txBody>
          <a:bodyPr>
            <a:normAutofit/>
          </a:bodyPr>
          <a:p>
            <a:pPr algn="just"/>
            <a:r>
              <a:rPr lang="zh-CN" altLang="en-US" sz="3555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验证二叉搜索树</a:t>
            </a:r>
            <a:endParaRPr lang="zh-CN" altLang="en-US" sz="3555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  <p:custDataLst>
      <p:tags r:id="rId4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9AE70B2-8BF9-45C0-BB95-33D1B9D3A854}" type="slidenum">
              <a:rPr lang="zh-CN" altLang="en-US" sz="1800" smtClean="0"/>
            </a:fld>
            <a:endParaRPr lang="zh-CN" altLang="en-US" sz="1800" dirty="0" smtClean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330960"/>
            <a:ext cx="3895725" cy="375285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5725" y="1330960"/>
            <a:ext cx="8194040" cy="370586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>
            <p:ph type="ctrTitle"/>
            <p:custDataLst>
              <p:tags r:id="rId3"/>
            </p:custDataLst>
          </p:nvPr>
        </p:nvSpPr>
        <p:spPr>
          <a:xfrm>
            <a:off x="0" y="-142875"/>
            <a:ext cx="4175760" cy="757555"/>
          </a:xfrm>
        </p:spPr>
        <p:txBody>
          <a:bodyPr>
            <a:normAutofit/>
          </a:bodyPr>
          <a:p>
            <a:pPr algn="just"/>
            <a:r>
              <a:rPr lang="zh-CN" altLang="en-US" sz="3555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二叉搜索树的插入</a:t>
            </a:r>
            <a:endParaRPr lang="zh-CN" altLang="en-US" sz="3555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645025" y="5370830"/>
            <a:ext cx="666559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二叉搜索树的基本框架就是一个比较操作。</a:t>
            </a:r>
            <a:endParaRPr lang="zh-CN" altLang="en-US" sz="2400"/>
          </a:p>
          <a:p>
            <a:r>
              <a:rPr lang="zh-CN" altLang="en-US" sz="2400"/>
              <a:t>把根节点能做的事情全部做完，剩下的交给递归和框架就行。</a:t>
            </a:r>
            <a:endParaRPr lang="zh-CN" altLang="en-US" sz="2400"/>
          </a:p>
        </p:txBody>
      </p:sp>
    </p:spTree>
    <p:custDataLst>
      <p:tags r:id="rId4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9AE70B2-8BF9-45C0-BB95-33D1B9D3A854}" type="slidenum">
              <a:rPr lang="zh-CN" altLang="en-US" sz="1800" smtClean="0"/>
            </a:fld>
            <a:endParaRPr lang="zh-CN" altLang="en-US" sz="1800" dirty="0" smtClean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41775" y="116840"/>
            <a:ext cx="8114030" cy="623252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135" y="1185545"/>
            <a:ext cx="3638550" cy="409575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>
            <p:ph type="ctrTitle"/>
            <p:custDataLst>
              <p:tags r:id="rId3"/>
            </p:custDataLst>
          </p:nvPr>
        </p:nvSpPr>
        <p:spPr>
          <a:xfrm>
            <a:off x="0" y="-142875"/>
            <a:ext cx="4175760" cy="757555"/>
          </a:xfrm>
        </p:spPr>
        <p:txBody>
          <a:bodyPr>
            <a:normAutofit fontScale="90000"/>
          </a:bodyPr>
          <a:p>
            <a:pPr algn="just"/>
            <a:r>
              <a:rPr lang="zh-CN" altLang="en-US" sz="3555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删除二叉搜索树节点</a:t>
            </a:r>
            <a:endParaRPr lang="zh-CN" altLang="en-US" sz="3555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  <p:custDataLst>
      <p:tags r:id="rId4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9AE70B2-8BF9-45C0-BB95-33D1B9D3A854}" type="slidenum">
              <a:rPr lang="zh-CN" altLang="en-US" sz="1800" smtClean="0"/>
            </a:fld>
            <a:endParaRPr lang="zh-CN" altLang="en-US" sz="1800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635760"/>
            <a:ext cx="3952875" cy="39624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2875" y="818515"/>
            <a:ext cx="8239760" cy="444119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>
            <p:ph type="ctrTitle"/>
            <p:custDataLst>
              <p:tags r:id="rId3"/>
            </p:custDataLst>
          </p:nvPr>
        </p:nvSpPr>
        <p:spPr>
          <a:xfrm>
            <a:off x="0" y="0"/>
            <a:ext cx="4175760" cy="757555"/>
          </a:xfrm>
        </p:spPr>
        <p:txBody>
          <a:bodyPr>
            <a:normAutofit/>
          </a:bodyPr>
          <a:p>
            <a:pPr algn="just"/>
            <a:r>
              <a:rPr lang="zh-CN" altLang="en-US" sz="3555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判断树的路径和</a:t>
            </a:r>
            <a:endParaRPr lang="zh-CN" altLang="en-US" sz="3555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  <p:custDataLst>
      <p:tags r:id="rId4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9AE70B2-8BF9-45C0-BB95-33D1B9D3A854}" type="slidenum">
              <a:rPr lang="zh-CN" altLang="en-US" sz="1800" smtClean="0"/>
            </a:fld>
            <a:endParaRPr lang="zh-CN" altLang="en-US" sz="1800" dirty="0" smtClean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667510"/>
            <a:ext cx="4235450" cy="419290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2420" y="1355090"/>
            <a:ext cx="8069580" cy="519049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>
            <p:ph type="ctrTitle"/>
            <p:custDataLst>
              <p:tags r:id="rId3"/>
            </p:custDataLst>
          </p:nvPr>
        </p:nvSpPr>
        <p:spPr>
          <a:xfrm>
            <a:off x="0" y="0"/>
            <a:ext cx="4175760" cy="757555"/>
          </a:xfrm>
        </p:spPr>
        <p:txBody>
          <a:bodyPr>
            <a:normAutofit/>
          </a:bodyPr>
          <a:p>
            <a:pPr algn="just"/>
            <a:r>
              <a:rPr lang="zh-CN" altLang="en-US" sz="3555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二叉树的所有路径</a:t>
            </a:r>
            <a:endParaRPr lang="zh-CN" altLang="en-US" sz="3555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  <p:custDataLst>
      <p:tags r:id="rId4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0" y="0"/>
            <a:ext cx="3668395" cy="757555"/>
          </a:xfrm>
        </p:spPr>
        <p:txBody>
          <a:bodyPr>
            <a:normAutofit/>
          </a:bodyPr>
          <a:lstStyle/>
          <a:p>
            <a:pPr algn="just"/>
            <a:r>
              <a:rPr lang="zh-CN" altLang="en-US" sz="3555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二叉树前序遍历</a:t>
            </a:r>
            <a:endParaRPr lang="en-US" sz="3555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9AE70B2-8BF9-45C0-BB95-33D1B9D3A854}" type="slidenum">
              <a:rPr lang="zh-CN" altLang="en-US" sz="1800" smtClean="0"/>
            </a:fld>
            <a:endParaRPr lang="zh-CN" altLang="en-US" sz="1800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57555"/>
            <a:ext cx="3995420" cy="397383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731385"/>
            <a:ext cx="3952875" cy="2124075"/>
          </a:xfrm>
          <a:prstGeom prst="rect">
            <a:avLst/>
          </a:prstGeom>
        </p:spPr>
      </p:pic>
      <p:sp>
        <p:nvSpPr>
          <p:cNvPr id="10" name="标题 7"/>
          <p:cNvSpPr>
            <a:spLocks noGrp="1"/>
          </p:cNvSpPr>
          <p:nvPr>
            <p:custDataLst>
              <p:tags r:id="rId4"/>
            </p:custDataLst>
          </p:nvPr>
        </p:nvSpPr>
        <p:spPr>
          <a:xfrm>
            <a:off x="6445250" y="0"/>
            <a:ext cx="3668395" cy="757555"/>
          </a:xfrm>
          <a:prstGeom prst="rect">
            <a:avLst/>
          </a:prstGeom>
        </p:spPr>
        <p:txBody>
          <a:bodyPr vert="horz" lIns="90000" tIns="46800" rIns="90000" bIns="46800" rtlCol="0" anchor="b" anchorCtr="0">
            <a:normAutofit fontScale="70000"/>
          </a:bodyPr>
          <a:lstStyle>
            <a:lvl1pPr algn="r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buNone/>
              <a:defRPr sz="8000" b="1" u="none" strike="noStrike" kern="1200" cap="none" spc="200" normalizeH="0" baseline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汉仪旗黑-85S" panose="00020600040101010101" pitchFamily="18" charset="-122"/>
                <a:cs typeface="+mj-cs"/>
              </a:defRPr>
            </a:lvl1pPr>
          </a:lstStyle>
          <a:p>
            <a:pPr algn="just"/>
            <a:r>
              <a:rPr lang="zh-CN" altLang="en-US" sz="3555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统一模板的前序非递归</a:t>
            </a:r>
            <a:endParaRPr lang="zh-CN" altLang="en-US" sz="3555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95420" y="746760"/>
            <a:ext cx="8276590" cy="5363845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5638165" y="6350000"/>
            <a:ext cx="56724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压栈顺序：右，左，根</a:t>
            </a:r>
            <a:r>
              <a:rPr lang="en-US" altLang="zh-CN"/>
              <a:t>--&gt;</a:t>
            </a:r>
            <a:r>
              <a:rPr lang="zh-CN" altLang="en-US"/>
              <a:t>出栈正好是根，左，右</a:t>
            </a:r>
            <a:endParaRPr lang="en-US" altLang="zh-CN"/>
          </a:p>
        </p:txBody>
      </p:sp>
    </p:spTree>
    <p:custDataLst>
      <p:tags r:id="rId6"/>
    </p:custDataLst>
  </p:cSld>
  <p:clrMapOvr>
    <a:masterClrMapping/>
  </p:clrMapOvr>
  <p:timing>
    <p:tnLst>
      <p:par>
        <p:cTn id="1" dur="indefinite" restart="never" nodeType="tmRoot"/>
      </p:par>
    </p:tnLst>
    <p:bldLst>
      <p:bldP spid="8" grpId="1"/>
      <p:bldP spid="10" grpId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9AE70B2-8BF9-45C0-BB95-33D1B9D3A854}" type="slidenum">
              <a:rPr lang="zh-CN" altLang="en-US" sz="1800" smtClean="0"/>
            </a:fld>
            <a:endParaRPr lang="zh-CN" altLang="en-US" sz="1800" dirty="0" smtClean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4465" y="1419225"/>
            <a:ext cx="3867150" cy="40195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0365" y="86360"/>
            <a:ext cx="7726680" cy="677164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>
            <p:ph type="ctrTitle"/>
            <p:custDataLst>
              <p:tags r:id="rId3"/>
            </p:custDataLst>
          </p:nvPr>
        </p:nvSpPr>
        <p:spPr>
          <a:xfrm>
            <a:off x="0" y="0"/>
            <a:ext cx="4175760" cy="757555"/>
          </a:xfrm>
        </p:spPr>
        <p:txBody>
          <a:bodyPr>
            <a:normAutofit fontScale="90000"/>
          </a:bodyPr>
          <a:p>
            <a:pPr algn="just"/>
            <a:r>
              <a:rPr lang="zh-CN" altLang="en-US" sz="3555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二叉树的二进制之和</a:t>
            </a:r>
            <a:endParaRPr lang="zh-CN" altLang="en-US" sz="3555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783580" y="4251325"/>
            <a:ext cx="3376930" cy="37528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948690" y="5795645"/>
            <a:ext cx="268414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二进制字符串转二进制整数</a:t>
            </a:r>
            <a:endParaRPr lang="zh-CN" altLang="en-US"/>
          </a:p>
        </p:txBody>
      </p:sp>
    </p:spTree>
    <p:custDataLst>
      <p:tags r:id="rId4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9AE70B2-8BF9-45C0-BB95-33D1B9D3A854}" type="slidenum">
              <a:rPr lang="zh-CN" altLang="en-US" sz="1800" smtClean="0"/>
            </a:fld>
            <a:endParaRPr lang="zh-CN" altLang="en-US" sz="1800" dirty="0" smtClean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995" y="1547495"/>
            <a:ext cx="3762375" cy="376237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5760" y="1370330"/>
            <a:ext cx="6722110" cy="452374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>
            <p:ph type="ctrTitle"/>
            <p:custDataLst>
              <p:tags r:id="rId3"/>
            </p:custDataLst>
          </p:nvPr>
        </p:nvSpPr>
        <p:spPr>
          <a:xfrm>
            <a:off x="0" y="0"/>
            <a:ext cx="4175760" cy="757555"/>
          </a:xfrm>
        </p:spPr>
        <p:txBody>
          <a:bodyPr>
            <a:normAutofit/>
          </a:bodyPr>
          <a:p>
            <a:pPr algn="just"/>
            <a:r>
              <a:rPr lang="zh-CN" altLang="en-US" sz="3555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搜索树转累加树</a:t>
            </a:r>
            <a:endParaRPr lang="zh-CN" altLang="en-US" sz="3555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  <p:custDataLst>
      <p:tags r:id="rId4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9AE70B2-8BF9-45C0-BB95-33D1B9D3A854}" type="slidenum">
              <a:rPr lang="zh-CN" altLang="en-US" sz="1800" smtClean="0"/>
            </a:fld>
            <a:endParaRPr lang="zh-CN" altLang="en-US" sz="1800" dirty="0" smtClean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040765"/>
            <a:ext cx="4580890" cy="477583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4320" y="455295"/>
            <a:ext cx="5372100" cy="551180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>
            <p:ph type="ctrTitle"/>
            <p:custDataLst>
              <p:tags r:id="rId3"/>
            </p:custDataLst>
          </p:nvPr>
        </p:nvSpPr>
        <p:spPr>
          <a:xfrm>
            <a:off x="0" y="88900"/>
            <a:ext cx="3960495" cy="671195"/>
          </a:xfrm>
        </p:spPr>
        <p:txBody>
          <a:bodyPr>
            <a:normAutofit fontScale="90000"/>
          </a:bodyPr>
          <a:p>
            <a:pPr algn="just"/>
            <a:r>
              <a:rPr lang="zh-CN" altLang="zh-CN" sz="3555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二叉树的最小深度</a:t>
            </a:r>
            <a:endParaRPr lang="zh-CN" altLang="zh-CN" sz="3555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  <p:custDataLst>
      <p:tags r:id="rId4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9AE70B2-8BF9-45C0-BB95-33D1B9D3A854}" type="slidenum">
              <a:rPr lang="zh-CN" altLang="en-US" sz="1800" smtClean="0"/>
            </a:fld>
            <a:endParaRPr lang="zh-CN" altLang="en-US" sz="1800" dirty="0" smtClean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760095"/>
            <a:ext cx="3759200" cy="346964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0555" y="3651250"/>
            <a:ext cx="8390890" cy="22809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>
            <p:ph type="ctrTitle"/>
            <p:custDataLst>
              <p:tags r:id="rId3"/>
            </p:custDataLst>
          </p:nvPr>
        </p:nvSpPr>
        <p:spPr>
          <a:xfrm>
            <a:off x="0" y="88900"/>
            <a:ext cx="3960495" cy="671195"/>
          </a:xfrm>
        </p:spPr>
        <p:txBody>
          <a:bodyPr>
            <a:normAutofit fontScale="90000"/>
          </a:bodyPr>
          <a:p>
            <a:pPr algn="just"/>
            <a:r>
              <a:rPr lang="zh-CN" altLang="zh-CN" sz="3555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检查子树</a:t>
            </a:r>
            <a:endParaRPr lang="zh-CN" altLang="zh-CN" sz="3555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  <p:custDataLst>
      <p:tags r:id="rId4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9AE70B2-8BF9-45C0-BB95-33D1B9D3A854}" type="slidenum">
              <a:rPr lang="zh-CN" altLang="en-US" sz="1800" smtClean="0"/>
            </a:fld>
            <a:endParaRPr lang="zh-CN" altLang="en-US" sz="1800" dirty="0" smtClean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3195" y="1858645"/>
            <a:ext cx="3981450" cy="35814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4645" y="1068705"/>
            <a:ext cx="7842250" cy="4976495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>
            <p:ph type="ctrTitle"/>
            <p:custDataLst>
              <p:tags r:id="rId3"/>
            </p:custDataLst>
          </p:nvPr>
        </p:nvSpPr>
        <p:spPr>
          <a:xfrm>
            <a:off x="0" y="88900"/>
            <a:ext cx="3960495" cy="671195"/>
          </a:xfrm>
        </p:spPr>
        <p:txBody>
          <a:bodyPr>
            <a:normAutofit fontScale="90000"/>
          </a:bodyPr>
          <a:p>
            <a:pPr algn="just"/>
            <a:r>
              <a:rPr lang="zh-CN" altLang="zh-CN" sz="3555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删除叶子节点</a:t>
            </a:r>
            <a:endParaRPr lang="zh-CN" altLang="zh-CN" sz="3555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  <p:custDataLst>
      <p:tags r:id="rId4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9AE70B2-8BF9-45C0-BB95-33D1B9D3A854}" type="slidenum">
              <a:rPr lang="zh-CN" altLang="en-US" sz="1800" smtClean="0"/>
            </a:fld>
            <a:endParaRPr lang="zh-CN" altLang="en-US" sz="1800" dirty="0" smtClean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55575" y="0"/>
            <a:ext cx="3943350" cy="496252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415" y="2059940"/>
            <a:ext cx="6115050" cy="4191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6990" y="2059940"/>
            <a:ext cx="5524500" cy="4257675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>
            <p:ph type="ctrTitle"/>
            <p:custDataLst>
              <p:tags r:id="rId4"/>
            </p:custDataLst>
          </p:nvPr>
        </p:nvSpPr>
        <p:spPr>
          <a:xfrm>
            <a:off x="3951605" y="102870"/>
            <a:ext cx="3960495" cy="671195"/>
          </a:xfrm>
        </p:spPr>
        <p:txBody>
          <a:bodyPr>
            <a:normAutofit fontScale="90000"/>
          </a:bodyPr>
          <a:p>
            <a:pPr algn="just"/>
            <a:r>
              <a:rPr lang="zh-CN" altLang="zh-CN" sz="3555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求岛屿的数量</a:t>
            </a:r>
            <a:endParaRPr lang="zh-CN" altLang="zh-CN" sz="3555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charset="0"/>
              <a:cs typeface="Times New Roman" panose="0202060305040502030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7" name="墨迹 6"/>
              <p14:cNvContentPartPr/>
              <p14:nvPr/>
            </p14:nvContentPartPr>
            <p14:xfrm>
              <a:off x="7726045" y="2133600"/>
              <a:ext cx="1402080" cy="53975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6"/>
            </p:blipFill>
            <p:spPr>
              <a:xfrm>
                <a:off x="7726045" y="2133600"/>
                <a:ext cx="1402080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8" name="墨迹 7"/>
              <p14:cNvContentPartPr/>
              <p14:nvPr/>
            </p14:nvContentPartPr>
            <p14:xfrm>
              <a:off x="7797165" y="2294890"/>
              <a:ext cx="3009900" cy="12446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8"/>
            </p:blipFill>
            <p:spPr>
              <a:xfrm>
                <a:off x="7797165" y="2294890"/>
                <a:ext cx="3009900" cy="1244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9" name="墨迹 8"/>
              <p14:cNvContentPartPr/>
              <p14:nvPr/>
            </p14:nvContentPartPr>
            <p14:xfrm>
              <a:off x="2625725" y="6027420"/>
              <a:ext cx="3697605" cy="178435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0"/>
            </p:blipFill>
            <p:spPr>
              <a:xfrm>
                <a:off x="2625725" y="6027420"/>
                <a:ext cx="3697605" cy="178435"/>
              </a:xfrm>
              <a:prstGeom prst="rect"/>
            </p:spPr>
          </p:pic>
        </mc:Fallback>
      </mc:AlternateContent>
    </p:spTree>
    <p:custDataLst>
      <p:tags r:id="rId1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9AE70B2-8BF9-45C0-BB95-33D1B9D3A854}" type="slidenum">
              <a:rPr lang="zh-CN" altLang="en-US" sz="1800" smtClean="0"/>
            </a:fld>
            <a:endParaRPr lang="zh-CN" altLang="en-US" sz="1800" dirty="0" smtClean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529715"/>
            <a:ext cx="2219325" cy="353377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9325" y="697230"/>
            <a:ext cx="9431020" cy="616077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>
            <p:ph type="ctrTitle"/>
            <p:custDataLst>
              <p:tags r:id="rId3"/>
            </p:custDataLst>
          </p:nvPr>
        </p:nvSpPr>
        <p:spPr>
          <a:xfrm>
            <a:off x="0" y="0"/>
            <a:ext cx="5145405" cy="671195"/>
          </a:xfrm>
        </p:spPr>
        <p:txBody>
          <a:bodyPr>
            <a:normAutofit fontScale="90000"/>
          </a:bodyPr>
          <a:p>
            <a:pPr algn="just"/>
            <a:r>
              <a:rPr lang="zh-CN" altLang="zh-CN" sz="3555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由后序和中序重构树</a:t>
            </a:r>
            <a:endParaRPr lang="zh-CN" altLang="zh-CN" sz="3555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  <p:custDataLst>
      <p:tags r:id="rId4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0" y="173990"/>
            <a:ext cx="2782570" cy="551815"/>
          </a:xfrm>
        </p:spPr>
        <p:txBody>
          <a:bodyPr>
            <a:normAutofit fontScale="90000"/>
          </a:bodyPr>
          <a:p>
            <a:pPr algn="just"/>
            <a:r>
              <a:rPr lang="zh-CN" altLang="en-US" sz="3555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链表部分</a:t>
            </a:r>
            <a:endParaRPr lang="en-US" sz="3555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99415" y="968375"/>
            <a:ext cx="8877300" cy="56311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en-US" altLang="zh-CN" sz="2000">
                <a:hlinkClick r:id="rId2" action="ppaction://hlinksldjump"/>
              </a:rPr>
              <a:t>01. </a:t>
            </a:r>
            <a:r>
              <a:rPr lang="zh-CN" altLang="zh-CN" sz="2000">
                <a:hlinkClick r:id="rId2" action="ppaction://hlinksldjump"/>
              </a:rPr>
              <a:t>反转一个链表</a:t>
            </a:r>
            <a:endParaRPr lang="zh-CN" altLang="zh-CN" sz="2000">
              <a:hlinkClick r:id="rId2" action="ppaction://hlinksldjump"/>
            </a:endParaRPr>
          </a:p>
          <a:p>
            <a:pPr fontAlgn="auto">
              <a:lnSpc>
                <a:spcPct val="150000"/>
              </a:lnSpc>
            </a:pPr>
            <a:r>
              <a:rPr lang="en-US" altLang="zh-CN" sz="2000">
                <a:hlinkClick r:id="rId3" action="ppaction://hlinksldjump"/>
              </a:rPr>
              <a:t>02. </a:t>
            </a:r>
            <a:r>
              <a:rPr lang="zh-CN" altLang="en-US" sz="2000">
                <a:hlinkClick r:id="rId3" action="ppaction://hlinksldjump"/>
              </a:rPr>
              <a:t>链表中间节点</a:t>
            </a:r>
            <a:endParaRPr lang="zh-CN" altLang="en-US" sz="2000">
              <a:hlinkClick r:id="rId3" action="ppaction://hlinksldjump"/>
            </a:endParaRPr>
          </a:p>
          <a:p>
            <a:pPr fontAlgn="auto">
              <a:lnSpc>
                <a:spcPct val="150000"/>
              </a:lnSpc>
            </a:pPr>
            <a:r>
              <a:rPr lang="en-US" altLang="zh-CN" sz="2000">
                <a:hlinkClick r:id="rId4" action="ppaction://hlinksldjump"/>
              </a:rPr>
              <a:t>03. </a:t>
            </a:r>
            <a:r>
              <a:rPr lang="zh-CN" altLang="en-US" sz="2000">
                <a:hlinkClick r:id="rId4" action="ppaction://hlinksldjump"/>
              </a:rPr>
              <a:t>找倒数某节点</a:t>
            </a:r>
            <a:endParaRPr lang="zh-CN" altLang="en-US" sz="2000">
              <a:hlinkClick r:id="rId4" action="ppaction://hlinksldjump"/>
            </a:endParaRPr>
          </a:p>
          <a:p>
            <a:pPr fontAlgn="auto">
              <a:lnSpc>
                <a:spcPct val="150000"/>
              </a:lnSpc>
            </a:pPr>
            <a:r>
              <a:rPr lang="en-US" altLang="zh-CN" sz="2000">
                <a:hlinkClick r:id="rId4" action="ppaction://hlinksldjump"/>
              </a:rPr>
              <a:t>0</a:t>
            </a:r>
            <a:r>
              <a:rPr lang="en-US" altLang="zh-CN" sz="2000">
                <a:hlinkClick r:id="rId5" action="ppaction://hlinksldjump"/>
              </a:rPr>
              <a:t>4. </a:t>
            </a:r>
            <a:r>
              <a:rPr lang="zh-CN" altLang="en-US" sz="2000">
                <a:hlinkClick r:id="rId5" action="ppaction://hlinksldjump"/>
              </a:rPr>
              <a:t>判断环形链表</a:t>
            </a:r>
            <a:endParaRPr lang="zh-CN" altLang="en-US" sz="2000">
              <a:hlinkClick r:id="rId5" action="ppaction://hlinksldjump"/>
            </a:endParaRPr>
          </a:p>
          <a:p>
            <a:pPr fontAlgn="auto">
              <a:lnSpc>
                <a:spcPct val="150000"/>
              </a:lnSpc>
            </a:pPr>
            <a:r>
              <a:rPr lang="en-US" altLang="zh-CN" sz="2000">
                <a:hlinkClick r:id="rId5" action="ppaction://hlinksldjump"/>
              </a:rPr>
              <a:t>0</a:t>
            </a:r>
            <a:r>
              <a:rPr lang="en-US" altLang="zh-CN" sz="2000">
                <a:hlinkClick r:id="rId6" action="ppaction://hlinksldjump"/>
              </a:rPr>
              <a:t>5. </a:t>
            </a:r>
            <a:r>
              <a:rPr lang="zh-CN" altLang="en-US" sz="2000">
                <a:hlinkClick r:id="rId6" action="ppaction://hlinksldjump"/>
              </a:rPr>
              <a:t>返回环形链表</a:t>
            </a:r>
            <a:endParaRPr lang="zh-CN" altLang="en-US" sz="2000">
              <a:hlinkClick r:id="rId6" action="ppaction://hlinksldjump"/>
            </a:endParaRPr>
          </a:p>
          <a:p>
            <a:pPr fontAlgn="auto">
              <a:lnSpc>
                <a:spcPct val="150000"/>
              </a:lnSpc>
            </a:pPr>
            <a:r>
              <a:rPr lang="en-US" altLang="zh-CN" sz="2000">
                <a:hlinkClick r:id="rId6" action="ppaction://hlinksldjump"/>
              </a:rPr>
              <a:t>0</a:t>
            </a:r>
            <a:r>
              <a:rPr lang="en-US" altLang="zh-CN" sz="2000">
                <a:hlinkClick r:id="rId7" action="ppaction://hlinksldjump"/>
              </a:rPr>
              <a:t>6. </a:t>
            </a:r>
            <a:r>
              <a:rPr lang="zh-CN" altLang="en-US" sz="2000">
                <a:hlinkClick r:id="rId7" action="ppaction://hlinksldjump"/>
              </a:rPr>
              <a:t>删除倒数结点</a:t>
            </a:r>
            <a:endParaRPr lang="zh-CN" altLang="en-US" sz="2000">
              <a:hlinkClick r:id="rId7" action="ppaction://hlinksldjump"/>
            </a:endParaRPr>
          </a:p>
          <a:p>
            <a:pPr fontAlgn="auto">
              <a:lnSpc>
                <a:spcPct val="150000"/>
              </a:lnSpc>
            </a:pPr>
            <a:r>
              <a:rPr lang="en-US" altLang="zh-CN" sz="2000">
                <a:hlinkClick r:id="rId7" action="ppaction://hlinksldjump"/>
              </a:rPr>
              <a:t>0</a:t>
            </a:r>
            <a:r>
              <a:rPr lang="en-US" altLang="zh-CN" sz="2000">
                <a:hlinkClick r:id="rId8" action="ppaction://hlinksldjump"/>
              </a:rPr>
              <a:t>7. </a:t>
            </a:r>
            <a:r>
              <a:rPr lang="zh-CN" altLang="en-US" sz="2000">
                <a:hlinkClick r:id="rId8" action="ppaction://hlinksldjump"/>
              </a:rPr>
              <a:t>移除链表元素</a:t>
            </a:r>
            <a:endParaRPr lang="zh-CN" altLang="en-US" sz="2000">
              <a:hlinkClick r:id="rId8" action="ppaction://hlinksldjump"/>
            </a:endParaRPr>
          </a:p>
          <a:p>
            <a:pPr fontAlgn="auto">
              <a:lnSpc>
                <a:spcPct val="150000"/>
              </a:lnSpc>
            </a:pPr>
            <a:r>
              <a:rPr lang="en-US" altLang="zh-CN" sz="2000">
                <a:hlinkClick r:id="rId8" action="ppaction://hlinksldjump"/>
              </a:rPr>
              <a:t>0</a:t>
            </a:r>
            <a:r>
              <a:rPr lang="en-US" altLang="zh-CN" sz="2000">
                <a:hlinkClick r:id="rId9" action="ppaction://hlinksldjump"/>
              </a:rPr>
              <a:t>8. </a:t>
            </a:r>
            <a:r>
              <a:rPr lang="zh-CN" altLang="en-US" sz="2000">
                <a:hlinkClick r:id="rId9" action="ppaction://hlinksldjump"/>
              </a:rPr>
              <a:t>构建奇偶链表</a:t>
            </a:r>
            <a:endParaRPr lang="zh-CN" altLang="en-US" sz="2000">
              <a:hlinkClick r:id="rId9" action="ppaction://hlinksldjump"/>
            </a:endParaRPr>
          </a:p>
          <a:p>
            <a:pPr fontAlgn="auto">
              <a:lnSpc>
                <a:spcPct val="150000"/>
              </a:lnSpc>
            </a:pPr>
            <a:r>
              <a:rPr lang="en-US" altLang="zh-CN" sz="2000">
                <a:hlinkClick r:id="rId9" action="ppaction://hlinksldjump"/>
              </a:rPr>
              <a:t>0</a:t>
            </a:r>
            <a:r>
              <a:rPr lang="en-US" altLang="zh-CN" sz="2000">
                <a:hlinkClick r:id="rId10" action="ppaction://hlinksldjump"/>
              </a:rPr>
              <a:t>9. </a:t>
            </a:r>
            <a:r>
              <a:rPr lang="zh-CN" altLang="en-US" sz="2000">
                <a:hlinkClick r:id="rId10" action="ppaction://hlinksldjump"/>
              </a:rPr>
              <a:t>判断回文链表</a:t>
            </a:r>
            <a:endParaRPr lang="zh-CN" altLang="en-US" sz="2000">
              <a:hlinkClick r:id="rId10" action="ppaction://hlinksldjump"/>
            </a:endParaRPr>
          </a:p>
          <a:p>
            <a:pPr fontAlgn="auto">
              <a:lnSpc>
                <a:spcPct val="150000"/>
              </a:lnSpc>
            </a:pPr>
            <a:r>
              <a:rPr lang="en-US" altLang="zh-CN" sz="2000">
                <a:hlinkClick r:id="rId11" action="ppaction://hlinksldjump"/>
              </a:rPr>
              <a:t>10. </a:t>
            </a:r>
            <a:r>
              <a:rPr lang="zh-CN" altLang="en-US" sz="2000">
                <a:hlinkClick r:id="rId11" action="ppaction://hlinksldjump"/>
              </a:rPr>
              <a:t>旋转一个链表</a:t>
            </a:r>
            <a:endParaRPr lang="zh-CN" altLang="en-US" sz="2000"/>
          </a:p>
          <a:p>
            <a:pPr fontAlgn="auto">
              <a:lnSpc>
                <a:spcPct val="150000"/>
              </a:lnSpc>
            </a:pPr>
            <a:r>
              <a:rPr lang="en-US" altLang="zh-CN" sz="2000">
                <a:hlinkClick r:id="rId12" action="ppaction://hlinksldjump"/>
              </a:rPr>
              <a:t>11. </a:t>
            </a:r>
            <a:r>
              <a:rPr lang="zh-CN" altLang="en-US" sz="2000">
                <a:hlinkClick r:id="rId12" action="ppaction://hlinksldjump"/>
              </a:rPr>
              <a:t>两个链表相加</a:t>
            </a:r>
            <a:endParaRPr lang="zh-CN" altLang="en-US" sz="2000"/>
          </a:p>
          <a:p>
            <a:pPr fontAlgn="auto">
              <a:lnSpc>
                <a:spcPct val="150000"/>
              </a:lnSpc>
            </a:pPr>
            <a:endParaRPr lang="zh-CN" altLang="en-US" sz="2000"/>
          </a:p>
        </p:txBody>
      </p:sp>
    </p:spTree>
    <p:custDataLst>
      <p:tags r:id="rId13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9AE70B2-8BF9-45C0-BB95-33D1B9D3A854}" type="slidenum">
              <a:rPr lang="zh-CN" altLang="en-US" sz="1800" smtClean="0"/>
            </a:fld>
            <a:endParaRPr lang="zh-CN" altLang="en-US" sz="1800" dirty="0" smtClean="0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04140" y="1895475"/>
            <a:ext cx="4729480" cy="299148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9675" y="1016000"/>
            <a:ext cx="5687060" cy="533400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>
            <p:ph type="ctrTitle"/>
            <p:custDataLst>
              <p:tags r:id="rId4"/>
            </p:custDataLst>
          </p:nvPr>
        </p:nvSpPr>
        <p:spPr>
          <a:xfrm>
            <a:off x="0" y="0"/>
            <a:ext cx="2475230" cy="671195"/>
          </a:xfrm>
        </p:spPr>
        <p:txBody>
          <a:bodyPr>
            <a:normAutofit fontScale="90000"/>
          </a:bodyPr>
          <a:p>
            <a:pPr algn="just"/>
            <a:r>
              <a:rPr lang="zh-CN" altLang="zh-CN" sz="3555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反转链表</a:t>
            </a:r>
            <a:endParaRPr lang="zh-CN" altLang="zh-CN" sz="3555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  <p:custDataLst>
      <p:tags r:id="rId5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9AE70B2-8BF9-45C0-BB95-33D1B9D3A854}" type="slidenum">
              <a:rPr lang="zh-CN" altLang="en-US" sz="1800" smtClean="0"/>
            </a:fld>
            <a:endParaRPr lang="zh-CN" altLang="en-US" sz="1800" dirty="0" smtClean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7180" y="1360170"/>
            <a:ext cx="2715895" cy="114617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0620" y="1823720"/>
            <a:ext cx="6782435" cy="452628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>
            <p:ph type="ctrTitle"/>
            <p:custDataLst>
              <p:tags r:id="rId3"/>
            </p:custDataLst>
          </p:nvPr>
        </p:nvSpPr>
        <p:spPr>
          <a:xfrm>
            <a:off x="0" y="0"/>
            <a:ext cx="3013075" cy="671195"/>
          </a:xfrm>
        </p:spPr>
        <p:txBody>
          <a:bodyPr>
            <a:normAutofit fontScale="90000"/>
          </a:bodyPr>
          <a:p>
            <a:pPr algn="just"/>
            <a:r>
              <a:rPr lang="zh-CN" altLang="zh-CN" sz="3555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链表中间节点</a:t>
            </a:r>
            <a:endParaRPr lang="zh-CN" altLang="zh-CN" sz="3555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  <p:custDataLst>
      <p:tags r:id="rId4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9AE70B2-8BF9-45C0-BB95-33D1B9D3A854}" type="slidenum">
              <a:rPr lang="zh-CN" altLang="en-US" sz="1800" smtClean="0"/>
            </a:fld>
            <a:endParaRPr lang="zh-CN" altLang="en-US" sz="1800" dirty="0" smtClean="0"/>
          </a:p>
        </p:txBody>
      </p:sp>
      <p:sp>
        <p:nvSpPr>
          <p:cNvPr id="4" name="标题 3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0" y="0"/>
            <a:ext cx="3668395" cy="757555"/>
          </a:xfrm>
        </p:spPr>
        <p:txBody>
          <a:bodyPr>
            <a:normAutofit/>
          </a:bodyPr>
          <a:p>
            <a:pPr algn="just"/>
            <a:r>
              <a:rPr lang="zh-CN" altLang="en-US" sz="3555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二叉树中序遍历</a:t>
            </a:r>
            <a:endParaRPr lang="en-US" sz="3555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27930"/>
            <a:ext cx="4572000" cy="206883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57555"/>
            <a:ext cx="4630420" cy="439801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5035" y="1106805"/>
            <a:ext cx="7125970" cy="4874260"/>
          </a:xfrm>
          <a:prstGeom prst="rect">
            <a:avLst/>
          </a:prstGeom>
        </p:spPr>
      </p:pic>
      <p:sp>
        <p:nvSpPr>
          <p:cNvPr id="14" name="标题 7"/>
          <p:cNvSpPr>
            <a:spLocks noGrp="1"/>
          </p:cNvSpPr>
          <p:nvPr>
            <p:custDataLst>
              <p:tags r:id="rId5"/>
            </p:custDataLst>
          </p:nvPr>
        </p:nvSpPr>
        <p:spPr>
          <a:xfrm>
            <a:off x="6445250" y="0"/>
            <a:ext cx="3668395" cy="757555"/>
          </a:xfrm>
          <a:prstGeom prst="rect">
            <a:avLst/>
          </a:prstGeom>
        </p:spPr>
        <p:txBody>
          <a:bodyPr vert="horz" lIns="90000" tIns="46800" rIns="90000" bIns="46800" rtlCol="0" anchor="b" anchorCtr="0">
            <a:normAutofit fontScale="70000"/>
          </a:bodyPr>
          <a:lstStyle>
            <a:lvl1pPr algn="r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buNone/>
              <a:defRPr sz="8000" b="1" u="none" strike="noStrike" kern="1200" cap="none" spc="200" normalizeH="0" baseline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汉仪旗黑-85S" panose="00020600040101010101" pitchFamily="18" charset="-122"/>
                <a:cs typeface="+mj-cs"/>
              </a:defRPr>
            </a:lvl1pPr>
          </a:lstStyle>
          <a:p>
            <a:pPr algn="just"/>
            <a:r>
              <a:rPr lang="zh-CN" altLang="en-US" sz="3555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统一模板的中序非递归</a:t>
            </a:r>
            <a:endParaRPr lang="zh-CN" altLang="en-US" sz="3555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5638165" y="6350000"/>
            <a:ext cx="56724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压栈顺序：右，根，左</a:t>
            </a:r>
            <a:r>
              <a:rPr lang="en-US" altLang="zh-CN"/>
              <a:t>--&gt;</a:t>
            </a:r>
            <a:r>
              <a:rPr lang="zh-CN" altLang="en-US"/>
              <a:t>出栈正好是左，根，右</a:t>
            </a:r>
            <a:endParaRPr lang="en-US" altLang="zh-CN"/>
          </a:p>
        </p:txBody>
      </p:sp>
    </p:spTree>
    <p:custDataLst>
      <p:tags r:id="rId6"/>
    </p:custDataLst>
  </p:cSld>
  <p:clrMapOvr>
    <a:masterClrMapping/>
  </p:clrMapOvr>
  <p:timing>
    <p:tnLst>
      <p:par>
        <p:cTn id="1" dur="indefinite" restart="never" nodeType="tmRoot"/>
      </p:par>
    </p:tnLst>
    <p:bldLst>
      <p:bldP spid="4" grpId="1"/>
      <p:bldP spid="14" grpId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9AE70B2-8BF9-45C0-BB95-33D1B9D3A854}" type="slidenum">
              <a:rPr lang="zh-CN" altLang="en-US" sz="1800" smtClean="0"/>
            </a:fld>
            <a:endParaRPr lang="zh-CN" altLang="en-US" sz="1800" dirty="0" smtClean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510030"/>
            <a:ext cx="2476500" cy="8001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7435" y="1099820"/>
            <a:ext cx="7044055" cy="541020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>
            <p:ph type="ctrTitle"/>
            <p:custDataLst>
              <p:tags r:id="rId3"/>
            </p:custDataLst>
          </p:nvPr>
        </p:nvSpPr>
        <p:spPr>
          <a:xfrm>
            <a:off x="0" y="0"/>
            <a:ext cx="4823460" cy="671195"/>
          </a:xfrm>
        </p:spPr>
        <p:txBody>
          <a:bodyPr>
            <a:normAutofit fontScale="90000"/>
          </a:bodyPr>
          <a:p>
            <a:pPr algn="just"/>
            <a:r>
              <a:rPr lang="zh-CN" altLang="zh-CN" sz="3555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倒数第</a:t>
            </a:r>
            <a:r>
              <a:rPr lang="en-US" altLang="zh-CN" sz="3555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k</a:t>
            </a:r>
            <a:r>
              <a:rPr lang="zh-CN" altLang="en-US" sz="3555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个节点</a:t>
            </a:r>
            <a:endParaRPr lang="zh-CN" altLang="en-US" sz="3555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  <p:custDataLst>
      <p:tags r:id="rId4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9AE70B2-8BF9-45C0-BB95-33D1B9D3A854}" type="slidenum">
              <a:rPr lang="zh-CN" altLang="en-US" sz="1800" smtClean="0"/>
            </a:fld>
            <a:endParaRPr lang="zh-CN" altLang="en-US" sz="1800" dirty="0" smtClean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7335" y="1167765"/>
            <a:ext cx="3936365" cy="40132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0180" y="1167765"/>
            <a:ext cx="4457065" cy="456946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>
            <p:ph type="ctrTitle"/>
            <p:custDataLst>
              <p:tags r:id="rId3"/>
            </p:custDataLst>
          </p:nvPr>
        </p:nvSpPr>
        <p:spPr>
          <a:xfrm>
            <a:off x="0" y="0"/>
            <a:ext cx="3215005" cy="671195"/>
          </a:xfrm>
        </p:spPr>
        <p:txBody>
          <a:bodyPr>
            <a:normAutofit fontScale="90000"/>
          </a:bodyPr>
          <a:p>
            <a:pPr algn="just"/>
            <a:r>
              <a:rPr lang="zh-CN" altLang="en-US" sz="3555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环形链表</a:t>
            </a:r>
            <a:endParaRPr lang="zh-CN" altLang="en-US" sz="3555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  <p:custDataLst>
      <p:tags r:id="rId4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9AE70B2-8BF9-45C0-BB95-33D1B9D3A854}" type="slidenum">
              <a:rPr lang="zh-CN" altLang="en-US" sz="1800" smtClean="0"/>
            </a:fld>
            <a:endParaRPr lang="zh-CN" altLang="en-US" sz="1800" dirty="0" smtClean="0"/>
          </a:p>
        </p:txBody>
      </p:sp>
      <p:sp>
        <p:nvSpPr>
          <p:cNvPr id="6" name="标题 5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0" y="0"/>
            <a:ext cx="3215005" cy="671195"/>
          </a:xfrm>
        </p:spPr>
        <p:txBody>
          <a:bodyPr>
            <a:normAutofit fontScale="90000"/>
          </a:bodyPr>
          <a:p>
            <a:pPr algn="just"/>
            <a:r>
              <a:rPr lang="zh-CN" altLang="en-US" sz="3555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环形链表</a:t>
            </a:r>
            <a:r>
              <a:rPr lang="en-US" altLang="zh-CN" sz="3555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II</a:t>
            </a:r>
            <a:endParaRPr lang="en-US" altLang="zh-CN" sz="3555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9115"/>
            <a:ext cx="3505200" cy="38385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2680" y="685165"/>
            <a:ext cx="7366635" cy="566483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9AE70B2-8BF9-45C0-BB95-33D1B9D3A854}" type="slidenum">
              <a:rPr lang="zh-CN" altLang="en-US" sz="1800" smtClean="0"/>
            </a:fld>
            <a:endParaRPr lang="zh-CN" altLang="en-US" sz="1800" dirty="0" smtClean="0"/>
          </a:p>
        </p:txBody>
      </p:sp>
      <p:sp>
        <p:nvSpPr>
          <p:cNvPr id="6" name="标题 5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0" y="0"/>
            <a:ext cx="4006215" cy="671195"/>
          </a:xfrm>
        </p:spPr>
        <p:txBody>
          <a:bodyPr>
            <a:normAutofit fontScale="90000"/>
          </a:bodyPr>
          <a:p>
            <a:pPr algn="just"/>
            <a:r>
              <a:rPr lang="zh-CN" altLang="zh-CN" sz="3555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删除倒数第</a:t>
            </a:r>
            <a:r>
              <a:rPr lang="en-US" altLang="zh-CN" sz="3555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k</a:t>
            </a:r>
            <a:r>
              <a:rPr lang="zh-CN" altLang="en-US" sz="3555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个节点</a:t>
            </a:r>
            <a:endParaRPr lang="zh-CN" altLang="en-US" sz="3555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420" y="1977390"/>
            <a:ext cx="3152775" cy="340995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4250" y="1509395"/>
            <a:ext cx="5143500" cy="383857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9AE70B2-8BF9-45C0-BB95-33D1B9D3A854}" type="slidenum">
              <a:rPr lang="zh-CN" altLang="en-US" sz="1800" smtClean="0"/>
            </a:fld>
            <a:endParaRPr lang="zh-CN" altLang="en-US" sz="1800" dirty="0" smtClean="0"/>
          </a:p>
        </p:txBody>
      </p:sp>
      <p:sp>
        <p:nvSpPr>
          <p:cNvPr id="6" name="标题 5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0" y="0"/>
            <a:ext cx="4006215" cy="671195"/>
          </a:xfrm>
        </p:spPr>
        <p:txBody>
          <a:bodyPr>
            <a:normAutofit fontScale="90000"/>
          </a:bodyPr>
          <a:p>
            <a:pPr algn="just"/>
            <a:r>
              <a:rPr lang="zh-CN" altLang="en-US" sz="3555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移除链表元素</a:t>
            </a:r>
            <a:endParaRPr lang="zh-CN" altLang="en-US" sz="3555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085" y="1708785"/>
            <a:ext cx="2876550" cy="41148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9025" y="1495425"/>
            <a:ext cx="4933950" cy="386715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9AE70B2-8BF9-45C0-BB95-33D1B9D3A854}" type="slidenum">
              <a:rPr lang="zh-CN" altLang="en-US" sz="1800" smtClean="0"/>
            </a:fld>
            <a:endParaRPr lang="zh-CN" altLang="en-US" sz="1800" dirty="0" smtClean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296670"/>
            <a:ext cx="3276600" cy="446722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7080" y="140970"/>
            <a:ext cx="7082155" cy="652526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>
            <p:ph type="ctrTitle"/>
            <p:custDataLst>
              <p:tags r:id="rId3"/>
            </p:custDataLst>
          </p:nvPr>
        </p:nvSpPr>
        <p:spPr>
          <a:xfrm>
            <a:off x="0" y="0"/>
            <a:ext cx="2002790" cy="671195"/>
          </a:xfrm>
        </p:spPr>
        <p:txBody>
          <a:bodyPr>
            <a:normAutofit fontScale="90000"/>
          </a:bodyPr>
          <a:p>
            <a:pPr algn="just"/>
            <a:r>
              <a:rPr lang="zh-CN" altLang="en-US" sz="3555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奇偶链表</a:t>
            </a:r>
            <a:endParaRPr lang="zh-CN" altLang="en-US" sz="3555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  <p:custDataLst>
      <p:tags r:id="rId4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9AE70B2-8BF9-45C0-BB95-33D1B9D3A854}" type="slidenum">
              <a:rPr lang="zh-CN" altLang="en-US" sz="1800" smtClean="0"/>
            </a:fld>
            <a:endParaRPr lang="zh-CN" altLang="en-US" sz="1800" dirty="0" smtClean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2115" y="1657350"/>
            <a:ext cx="1990725" cy="367665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6865" y="1657350"/>
            <a:ext cx="4101465" cy="458279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4850" y="1959610"/>
            <a:ext cx="4751705" cy="3771265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>
            <p:ph type="ctrTitle"/>
            <p:custDataLst>
              <p:tags r:id="rId4"/>
            </p:custDataLst>
          </p:nvPr>
        </p:nvSpPr>
        <p:spPr>
          <a:xfrm>
            <a:off x="0" y="0"/>
            <a:ext cx="2002790" cy="671195"/>
          </a:xfrm>
        </p:spPr>
        <p:txBody>
          <a:bodyPr>
            <a:normAutofit fontScale="90000"/>
          </a:bodyPr>
          <a:p>
            <a:pPr algn="just"/>
            <a:r>
              <a:rPr lang="zh-CN" altLang="en-US" sz="3555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回文链表</a:t>
            </a:r>
            <a:endParaRPr lang="zh-CN" altLang="en-US" sz="3555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  <p:custDataLst>
      <p:tags r:id="rId5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9AE70B2-8BF9-45C0-BB95-33D1B9D3A854}" type="slidenum">
              <a:rPr lang="zh-CN" altLang="en-US" sz="1800" smtClean="0"/>
            </a:fld>
            <a:endParaRPr lang="zh-CN" altLang="en-US" sz="1800" dirty="0" smtClean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4470" y="880110"/>
            <a:ext cx="3419475" cy="452437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8125" y="1266825"/>
            <a:ext cx="4095750" cy="43243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1840" y="1441450"/>
            <a:ext cx="3177540" cy="3401695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>
            <p:ph type="ctrTitle"/>
            <p:custDataLst>
              <p:tags r:id="rId4"/>
            </p:custDataLst>
          </p:nvPr>
        </p:nvSpPr>
        <p:spPr>
          <a:xfrm>
            <a:off x="0" y="0"/>
            <a:ext cx="2002790" cy="671195"/>
          </a:xfrm>
        </p:spPr>
        <p:txBody>
          <a:bodyPr>
            <a:normAutofit fontScale="90000"/>
          </a:bodyPr>
          <a:p>
            <a:pPr algn="just"/>
            <a:r>
              <a:rPr lang="zh-CN" altLang="en-US" sz="3555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旋转链表</a:t>
            </a:r>
            <a:endParaRPr lang="zh-CN" altLang="en-US" sz="3555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  <p:custDataLst>
      <p:tags r:id="rId5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9AE70B2-8BF9-45C0-BB95-33D1B9D3A854}" type="slidenum">
              <a:rPr lang="zh-CN" altLang="en-US" sz="1800" smtClean="0"/>
            </a:fld>
            <a:endParaRPr lang="zh-CN" altLang="en-US" sz="1800" dirty="0" smtClean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1445" y="2063115"/>
            <a:ext cx="3362325" cy="374332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1425" y="1433195"/>
            <a:ext cx="4629150" cy="39909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0575" y="1351915"/>
            <a:ext cx="3743325" cy="415290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>
            <p:ph type="ctrTitle"/>
            <p:custDataLst>
              <p:tags r:id="rId4"/>
            </p:custDataLst>
          </p:nvPr>
        </p:nvSpPr>
        <p:spPr>
          <a:xfrm>
            <a:off x="0" y="0"/>
            <a:ext cx="2002790" cy="671195"/>
          </a:xfrm>
        </p:spPr>
        <p:txBody>
          <a:bodyPr>
            <a:normAutofit fontScale="90000"/>
          </a:bodyPr>
          <a:p>
            <a:pPr algn="just"/>
            <a:r>
              <a:rPr lang="zh-CN" altLang="en-US" sz="3555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两数相加</a:t>
            </a:r>
            <a:endParaRPr lang="zh-CN" altLang="en-US" sz="3555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  <p:custDataLst>
      <p:tags r:id="rId5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9AE70B2-8BF9-45C0-BB95-33D1B9D3A854}" type="slidenum">
              <a:rPr lang="zh-CN" altLang="en-US" sz="1800" smtClean="0"/>
            </a:fld>
            <a:endParaRPr lang="zh-CN" altLang="en-US" sz="1800" dirty="0" smtClean="0"/>
          </a:p>
        </p:txBody>
      </p:sp>
      <p:sp>
        <p:nvSpPr>
          <p:cNvPr id="9" name="文本框 8"/>
          <p:cNvSpPr txBox="1"/>
          <p:nvPr/>
        </p:nvSpPr>
        <p:spPr>
          <a:xfrm>
            <a:off x="5530215" y="598170"/>
            <a:ext cx="4425950" cy="3322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en-US" sz="2000">
                <a:hlinkClick r:id="rId1" action="ppaction://hlinksldjump"/>
              </a:rPr>
              <a:t>01. </a:t>
            </a:r>
            <a:r>
              <a:rPr lang="zh-CN" altLang="en-US" sz="2000">
                <a:hlinkClick r:id="rId1" action="ppaction://hlinksldjump"/>
              </a:rPr>
              <a:t>数组的中心索引</a:t>
            </a:r>
            <a:endParaRPr lang="zh-CN" altLang="en-US" sz="2000">
              <a:hlinkClick r:id="rId1" action="ppaction://hlinksldjump"/>
            </a:endParaRPr>
          </a:p>
          <a:p>
            <a:pPr fontAlgn="auto">
              <a:lnSpc>
                <a:spcPct val="150000"/>
              </a:lnSpc>
            </a:pPr>
            <a:r>
              <a:rPr lang="en-US" altLang="zh-CN" sz="2000">
                <a:hlinkClick r:id="rId2" action="ppaction://hlinksldjump"/>
              </a:rPr>
              <a:t>02. </a:t>
            </a:r>
            <a:r>
              <a:rPr lang="zh-CN" altLang="en-US" sz="2000">
                <a:hlinkClick r:id="rId2" action="ppaction://hlinksldjump"/>
              </a:rPr>
              <a:t>最多的节目安排</a:t>
            </a:r>
            <a:endParaRPr lang="zh-CN" altLang="en-US" sz="2000">
              <a:hlinkClick r:id="rId2" action="ppaction://hlinksldjump"/>
            </a:endParaRPr>
          </a:p>
          <a:p>
            <a:pPr fontAlgn="auto">
              <a:lnSpc>
                <a:spcPct val="150000"/>
              </a:lnSpc>
            </a:pPr>
            <a:r>
              <a:rPr lang="en-US" altLang="zh-CN" sz="2000">
                <a:hlinkClick r:id="rId3" action="ppaction://hlinksldjump"/>
              </a:rPr>
              <a:t>03. </a:t>
            </a:r>
            <a:r>
              <a:rPr lang="zh-CN" altLang="en-US" sz="2000">
                <a:hlinkClick r:id="rId3" action="ppaction://hlinksldjump"/>
              </a:rPr>
              <a:t>多个区间的合并</a:t>
            </a:r>
            <a:endParaRPr lang="zh-CN" altLang="en-US" sz="2000">
              <a:hlinkClick r:id="rId3" action="ppaction://hlinksldjump"/>
            </a:endParaRPr>
          </a:p>
          <a:p>
            <a:pPr fontAlgn="auto">
              <a:lnSpc>
                <a:spcPct val="150000"/>
              </a:lnSpc>
            </a:pPr>
            <a:r>
              <a:rPr lang="en-US" altLang="zh-CN" sz="2000">
                <a:hlinkClick r:id="rId4" action="ppaction://hlinksldjump"/>
              </a:rPr>
              <a:t>04. </a:t>
            </a:r>
            <a:r>
              <a:rPr lang="zh-CN" altLang="en-US" sz="2000">
                <a:hlinkClick r:id="rId4" action="ppaction://hlinksldjump"/>
              </a:rPr>
              <a:t>用最少箭射气球</a:t>
            </a:r>
            <a:endParaRPr lang="zh-CN" altLang="en-US" sz="2000">
              <a:hlinkClick r:id="rId4" action="ppaction://hlinksldjump"/>
            </a:endParaRPr>
          </a:p>
          <a:p>
            <a:pPr fontAlgn="auto">
              <a:lnSpc>
                <a:spcPct val="150000"/>
              </a:lnSpc>
            </a:pPr>
            <a:r>
              <a:rPr lang="en-US" altLang="zh-CN" sz="2000">
                <a:hlinkClick r:id="rId5" action="ppaction://hlinksldjump"/>
              </a:rPr>
              <a:t>05. </a:t>
            </a:r>
            <a:r>
              <a:rPr lang="zh-CN" altLang="en-US" sz="2000">
                <a:hlinkClick r:id="rId5" action="ppaction://hlinksldjump"/>
              </a:rPr>
              <a:t>无重叠区间数量</a:t>
            </a:r>
            <a:endParaRPr lang="zh-CN" altLang="en-US" sz="2000">
              <a:hlinkClick r:id="rId5" action="ppaction://hlinksldjump"/>
            </a:endParaRPr>
          </a:p>
          <a:p>
            <a:pPr fontAlgn="auto">
              <a:lnSpc>
                <a:spcPct val="150000"/>
              </a:lnSpc>
            </a:pPr>
            <a:r>
              <a:rPr lang="en-US" altLang="zh-CN" sz="2000">
                <a:hlinkClick r:id="rId6" action="ppaction://hlinksldjump"/>
              </a:rPr>
              <a:t>06. </a:t>
            </a:r>
            <a:r>
              <a:rPr lang="zh-CN" altLang="en-US" sz="2000">
                <a:hlinkClick r:id="rId6" action="ppaction://hlinksldjump"/>
              </a:rPr>
              <a:t>二维矩阵的旋转</a:t>
            </a:r>
            <a:endParaRPr lang="en-US" sz="2000"/>
          </a:p>
          <a:p>
            <a:pPr fontAlgn="auto">
              <a:lnSpc>
                <a:spcPct val="150000"/>
              </a:lnSpc>
            </a:pPr>
            <a:endParaRPr lang="zh-CN" altLang="en-US" sz="2000"/>
          </a:p>
        </p:txBody>
      </p:sp>
      <p:sp>
        <p:nvSpPr>
          <p:cNvPr id="8" name="标题 7"/>
          <p:cNvSpPr>
            <a:spLocks noGrp="1"/>
          </p:cNvSpPr>
          <p:nvPr>
            <p:ph type="ctrTitle"/>
            <p:custDataLst>
              <p:tags r:id="rId7"/>
            </p:custDataLst>
          </p:nvPr>
        </p:nvSpPr>
        <p:spPr>
          <a:xfrm>
            <a:off x="0" y="173990"/>
            <a:ext cx="2164715" cy="551815"/>
          </a:xfrm>
        </p:spPr>
        <p:txBody>
          <a:bodyPr>
            <a:normAutofit fontScale="90000"/>
          </a:bodyPr>
          <a:p>
            <a:pPr algn="just"/>
            <a:r>
              <a:rPr lang="zh-CN" altLang="en-US" sz="3555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数组部分</a:t>
            </a:r>
            <a:endParaRPr lang="en-US" sz="3555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  <p:custDataLst>
      <p:tags r:id="rId8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9AE70B2-8BF9-45C0-BB95-33D1B9D3A854}" type="slidenum">
              <a:rPr lang="zh-CN" altLang="en-US" sz="1800" smtClean="0"/>
            </a:fld>
            <a:endParaRPr lang="zh-CN" altLang="en-US" sz="1800" dirty="0" smtClean="0"/>
          </a:p>
        </p:txBody>
      </p:sp>
      <p:sp>
        <p:nvSpPr>
          <p:cNvPr id="5" name="标题 4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0" y="0"/>
            <a:ext cx="3668395" cy="757555"/>
          </a:xfrm>
        </p:spPr>
        <p:txBody>
          <a:bodyPr>
            <a:normAutofit/>
          </a:bodyPr>
          <a:p>
            <a:pPr algn="just"/>
            <a:r>
              <a:rPr lang="zh-CN" altLang="en-US" sz="3555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二叉树后序遍历</a:t>
            </a:r>
            <a:endParaRPr lang="en-US" sz="3555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2455"/>
            <a:ext cx="4159250" cy="357378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166235"/>
            <a:ext cx="3987165" cy="26924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2255" y="985520"/>
            <a:ext cx="7263130" cy="5046345"/>
          </a:xfrm>
          <a:prstGeom prst="rect">
            <a:avLst/>
          </a:prstGeom>
        </p:spPr>
      </p:pic>
      <p:sp>
        <p:nvSpPr>
          <p:cNvPr id="14" name="标题 7"/>
          <p:cNvSpPr>
            <a:spLocks noGrp="1"/>
          </p:cNvSpPr>
          <p:nvPr>
            <p:custDataLst>
              <p:tags r:id="rId5"/>
            </p:custDataLst>
          </p:nvPr>
        </p:nvSpPr>
        <p:spPr>
          <a:xfrm>
            <a:off x="6445250" y="0"/>
            <a:ext cx="3668395" cy="757555"/>
          </a:xfrm>
          <a:prstGeom prst="rect">
            <a:avLst/>
          </a:prstGeom>
        </p:spPr>
        <p:txBody>
          <a:bodyPr vert="horz" lIns="90000" tIns="46800" rIns="90000" bIns="46800" rtlCol="0" anchor="b" anchorCtr="0">
            <a:normAutofit fontScale="70000"/>
          </a:bodyPr>
          <a:lstStyle>
            <a:lvl1pPr algn="r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buNone/>
              <a:defRPr sz="8000" b="1" u="none" strike="noStrike" kern="1200" cap="none" spc="200" normalizeH="0" baseline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汉仪旗黑-85S" panose="00020600040101010101" pitchFamily="18" charset="-122"/>
                <a:cs typeface="+mj-cs"/>
              </a:defRPr>
            </a:lvl1pPr>
          </a:lstStyle>
          <a:p>
            <a:pPr algn="just"/>
            <a:r>
              <a:rPr lang="zh-CN" altLang="en-US" sz="3555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统一模板的后序非递归</a:t>
            </a:r>
            <a:endParaRPr lang="zh-CN" altLang="en-US" sz="3555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5638165" y="6350000"/>
            <a:ext cx="56724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压栈顺序：根，右，左</a:t>
            </a:r>
            <a:r>
              <a:rPr lang="en-US" altLang="zh-CN"/>
              <a:t>--&gt;</a:t>
            </a:r>
            <a:r>
              <a:rPr lang="zh-CN" altLang="en-US"/>
              <a:t>出栈正好是左，右，根</a:t>
            </a:r>
            <a:endParaRPr lang="en-US" altLang="zh-CN"/>
          </a:p>
        </p:txBody>
      </p:sp>
    </p:spTree>
    <p:custDataLst>
      <p:tags r:id="rId6"/>
    </p:custDataLst>
  </p:cSld>
  <p:clrMapOvr>
    <a:masterClrMapping/>
  </p:clrMapOvr>
  <p:timing>
    <p:tnLst>
      <p:par>
        <p:cTn id="1" dur="indefinite" restart="never" nodeType="tmRoot"/>
      </p:par>
    </p:tnLst>
    <p:bldLst>
      <p:bldP spid="5" grpId="1"/>
      <p:bldP spid="14" grpId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9AE70B2-8BF9-45C0-BB95-33D1B9D3A854}" type="slidenum">
              <a:rPr lang="zh-CN" altLang="en-US" sz="1800" smtClean="0"/>
            </a:fld>
            <a:endParaRPr lang="zh-CN" altLang="en-US" sz="1800" dirty="0" smtClean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7955" y="1353820"/>
            <a:ext cx="4200525" cy="3486150"/>
          </a:xfrm>
          <a:prstGeom prst="rect">
            <a:avLst/>
          </a:prstGeom>
        </p:spPr>
      </p:pic>
      <p:sp>
        <p:nvSpPr>
          <p:cNvPr id="8" name="标题 7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0" y="173990"/>
            <a:ext cx="3370580" cy="551815"/>
          </a:xfrm>
        </p:spPr>
        <p:txBody>
          <a:bodyPr>
            <a:normAutofit fontScale="90000"/>
          </a:bodyPr>
          <a:p>
            <a:pPr algn="just"/>
            <a:r>
              <a:rPr lang="zh-CN" altLang="en-US" sz="3555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数组的中心索引</a:t>
            </a:r>
            <a:endParaRPr lang="en-US" sz="3555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1855" y="1028700"/>
            <a:ext cx="6622415" cy="563816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988050" y="265430"/>
            <a:ext cx="43154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思路：寻找</a:t>
            </a:r>
            <a:r>
              <a:rPr lang="en-US" altLang="zh-CN"/>
              <a:t>left*2 + nums[i] = </a:t>
            </a:r>
            <a:r>
              <a:rPr lang="zh-CN" altLang="en-US"/>
              <a:t>数组和</a:t>
            </a:r>
            <a:endParaRPr lang="zh-CN" altLang="en-US"/>
          </a:p>
        </p:txBody>
      </p:sp>
    </p:spTree>
    <p:custDataLst>
      <p:tags r:id="rId4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9AE70B2-8BF9-45C0-BB95-33D1B9D3A854}" type="slidenum">
              <a:rPr lang="zh-CN" altLang="en-US" sz="1800" smtClean="0"/>
            </a:fld>
            <a:endParaRPr lang="zh-CN" altLang="en-US" sz="1800" dirty="0" smtClean="0"/>
          </a:p>
        </p:txBody>
      </p:sp>
      <p:sp>
        <p:nvSpPr>
          <p:cNvPr id="8" name="标题 7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0" y="173990"/>
            <a:ext cx="2929255" cy="551815"/>
          </a:xfrm>
        </p:spPr>
        <p:txBody>
          <a:bodyPr>
            <a:normAutofit fontScale="90000"/>
          </a:bodyPr>
          <a:p>
            <a:pPr algn="just"/>
            <a:r>
              <a:rPr lang="zh-CN" altLang="en-US" sz="3555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最多节目安排</a:t>
            </a:r>
            <a:endParaRPr lang="zh-CN" altLang="en-US" sz="3555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6040" y="1413510"/>
            <a:ext cx="2796540" cy="40309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3200" b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你很多形如[start,end]的闭区间，请你设计一个算法，算出这些区间中最多有几个互不相交的区间</a:t>
            </a:r>
            <a:r>
              <a:rPr lang="zh-CN" altLang="en-US"/>
              <a:t>。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2590" y="6350"/>
            <a:ext cx="7554595" cy="685165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9AE70B2-8BF9-45C0-BB95-33D1B9D3A854}" type="slidenum">
              <a:rPr lang="zh-CN" altLang="en-US" sz="1800" smtClean="0"/>
            </a:fld>
            <a:endParaRPr lang="zh-CN" altLang="en-US" sz="1800" dirty="0" smtClean="0"/>
          </a:p>
        </p:txBody>
      </p:sp>
      <p:sp>
        <p:nvSpPr>
          <p:cNvPr id="8" name="标题 7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0" y="173990"/>
            <a:ext cx="2053590" cy="551815"/>
          </a:xfrm>
        </p:spPr>
        <p:txBody>
          <a:bodyPr>
            <a:normAutofit fontScale="90000"/>
          </a:bodyPr>
          <a:p>
            <a:pPr algn="just"/>
            <a:r>
              <a:rPr lang="zh-CN" altLang="en-US" sz="3555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区间合并</a:t>
            </a:r>
            <a:endParaRPr lang="en-US" sz="3555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99335"/>
            <a:ext cx="3810000" cy="386715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0" y="154305"/>
            <a:ext cx="7277735" cy="636968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9AE70B2-8BF9-45C0-BB95-33D1B9D3A854}" type="slidenum">
              <a:rPr lang="zh-CN" altLang="en-US" sz="1800" smtClean="0"/>
            </a:fld>
            <a:endParaRPr lang="zh-CN" altLang="en-US" sz="1800" dirty="0" smtClean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138555"/>
            <a:ext cx="4152900" cy="458152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6430" y="414655"/>
            <a:ext cx="6395720" cy="5935345"/>
          </a:xfrm>
          <a:prstGeom prst="rect">
            <a:avLst/>
          </a:prstGeom>
        </p:spPr>
      </p:pic>
      <p:sp>
        <p:nvSpPr>
          <p:cNvPr id="8" name="标题 7"/>
          <p:cNvSpPr>
            <a:spLocks noGrp="1"/>
          </p:cNvSpPr>
          <p:nvPr>
            <p:ph type="ctrTitle"/>
            <p:custDataLst>
              <p:tags r:id="rId3"/>
            </p:custDataLst>
          </p:nvPr>
        </p:nvSpPr>
        <p:spPr>
          <a:xfrm>
            <a:off x="0" y="173990"/>
            <a:ext cx="2939415" cy="551815"/>
          </a:xfrm>
        </p:spPr>
        <p:txBody>
          <a:bodyPr>
            <a:normAutofit fontScale="90000"/>
          </a:bodyPr>
          <a:p>
            <a:pPr algn="just"/>
            <a:r>
              <a:rPr lang="zh-CN" altLang="en-US" sz="3555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射气球</a:t>
            </a:r>
            <a:endParaRPr lang="zh-CN" altLang="en-US" sz="3555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  <p:custDataLst>
      <p:tags r:id="rId4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9AE70B2-8BF9-45C0-BB95-33D1B9D3A854}" type="slidenum">
              <a:rPr lang="zh-CN" altLang="en-US" sz="1800" smtClean="0"/>
            </a:fld>
            <a:endParaRPr lang="zh-CN" altLang="en-US" sz="1800" dirty="0" smtClean="0"/>
          </a:p>
        </p:txBody>
      </p:sp>
      <p:sp>
        <p:nvSpPr>
          <p:cNvPr id="8" name="标题 7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0" y="173990"/>
            <a:ext cx="2939415" cy="551815"/>
          </a:xfrm>
        </p:spPr>
        <p:txBody>
          <a:bodyPr>
            <a:normAutofit fontScale="90000"/>
          </a:bodyPr>
          <a:p>
            <a:pPr algn="just"/>
            <a:r>
              <a:rPr lang="zh-CN" altLang="en-US" sz="3555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无重叠区间</a:t>
            </a:r>
            <a:endParaRPr lang="zh-CN" altLang="en-US" sz="3555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04900"/>
            <a:ext cx="4048125" cy="46482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9110" y="459740"/>
            <a:ext cx="7883525" cy="588962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9AE70B2-8BF9-45C0-BB95-33D1B9D3A854}" type="slidenum">
              <a:rPr lang="zh-CN" altLang="en-US" sz="1800" smtClean="0"/>
            </a:fld>
            <a:endParaRPr lang="zh-CN" altLang="en-US" sz="1800" dirty="0" smtClean="0"/>
          </a:p>
        </p:txBody>
      </p:sp>
      <p:sp>
        <p:nvSpPr>
          <p:cNvPr id="8" name="标题 7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0" y="173990"/>
            <a:ext cx="2939415" cy="551815"/>
          </a:xfrm>
        </p:spPr>
        <p:txBody>
          <a:bodyPr>
            <a:normAutofit fontScale="90000"/>
          </a:bodyPr>
          <a:p>
            <a:pPr algn="just"/>
            <a:r>
              <a:rPr lang="zh-CN" altLang="en-US" sz="3555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旋转矩阵</a:t>
            </a:r>
            <a:endParaRPr lang="zh-CN" altLang="en-US" sz="3555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400" y="1080135"/>
            <a:ext cx="3215005" cy="542036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4310" y="488315"/>
            <a:ext cx="7008495" cy="586105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9AE70B2-8BF9-45C0-BB95-33D1B9D3A854}" type="slidenum">
              <a:rPr lang="zh-CN" altLang="en-US" sz="1800" smtClean="0"/>
            </a:fld>
            <a:endParaRPr lang="zh-CN" altLang="en-US" sz="1800" dirty="0" smtClean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5255" y="1601470"/>
            <a:ext cx="4791075" cy="425767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0190" y="605790"/>
            <a:ext cx="5581015" cy="4880610"/>
          </a:xfrm>
          <a:prstGeom prst="rect">
            <a:avLst/>
          </a:prstGeom>
        </p:spPr>
      </p:pic>
      <p:sp>
        <p:nvSpPr>
          <p:cNvPr id="8" name="标题 7"/>
          <p:cNvSpPr>
            <a:spLocks noGrp="1"/>
          </p:cNvSpPr>
          <p:nvPr>
            <p:ph type="ctrTitle"/>
            <p:custDataLst>
              <p:tags r:id="rId3"/>
            </p:custDataLst>
          </p:nvPr>
        </p:nvSpPr>
        <p:spPr>
          <a:xfrm>
            <a:off x="0" y="173990"/>
            <a:ext cx="4344035" cy="551815"/>
          </a:xfrm>
        </p:spPr>
        <p:txBody>
          <a:bodyPr>
            <a:normAutofit fontScale="90000"/>
          </a:bodyPr>
          <a:p>
            <a:pPr algn="just"/>
            <a:r>
              <a:rPr lang="zh-CN" altLang="en-US" sz="3555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最小长度的子数组</a:t>
            </a:r>
            <a:endParaRPr lang="zh-CN" altLang="en-US" sz="3555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  <p:custDataLst>
      <p:tags r:id="rId4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9AE70B2-8BF9-45C0-BB95-33D1B9D3A854}" type="slidenum">
              <a:rPr lang="zh-CN" altLang="en-US" sz="1800" smtClean="0"/>
            </a:fld>
            <a:endParaRPr lang="zh-CN" altLang="en-US" sz="1800" dirty="0" smtClean="0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9AE70B2-8BF9-45C0-BB95-33D1B9D3A854}" type="slidenum">
              <a:rPr lang="zh-CN" altLang="en-US" sz="1800" smtClean="0"/>
            </a:fld>
            <a:endParaRPr lang="zh-CN" altLang="en-US" sz="1800" dirty="0" smtClean="0"/>
          </a:p>
        </p:txBody>
      </p:sp>
      <p:sp>
        <p:nvSpPr>
          <p:cNvPr id="9" name="文本框 8"/>
          <p:cNvSpPr txBox="1"/>
          <p:nvPr/>
        </p:nvSpPr>
        <p:spPr>
          <a:xfrm>
            <a:off x="4880610" y="583565"/>
            <a:ext cx="442595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en-US" sz="2000">
                <a:hlinkClick r:id="rId1" action="ppaction://hlinksldjump"/>
              </a:rPr>
              <a:t>01. </a:t>
            </a:r>
            <a:r>
              <a:rPr lang="zh-CN" altLang="en-US" sz="2000">
                <a:hlinkClick r:id="rId1" action="ppaction://hlinksldjump"/>
              </a:rPr>
              <a:t>最长公共前缀</a:t>
            </a:r>
            <a:endParaRPr lang="zh-CN" altLang="en-US" sz="2000">
              <a:hlinkClick r:id="rId1" action="ppaction://hlinksldjump"/>
            </a:endParaRPr>
          </a:p>
        </p:txBody>
      </p:sp>
      <p:sp>
        <p:nvSpPr>
          <p:cNvPr id="8" name="标题 7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0" y="173990"/>
            <a:ext cx="2498090" cy="551815"/>
          </a:xfrm>
        </p:spPr>
        <p:txBody>
          <a:bodyPr>
            <a:normAutofit fontScale="90000"/>
          </a:bodyPr>
          <a:p>
            <a:pPr algn="just"/>
            <a:r>
              <a:rPr lang="zh-CN" altLang="en-US" sz="3555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字符串部分</a:t>
            </a:r>
            <a:endParaRPr lang="en-US" sz="3555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9AE70B2-8BF9-45C0-BB95-33D1B9D3A854}" type="slidenum">
              <a:rPr lang="zh-CN" altLang="en-US" sz="1800" smtClean="0"/>
            </a:fld>
            <a:endParaRPr lang="zh-CN" altLang="en-US" sz="1800" dirty="0" smtClean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1610" y="1257300"/>
            <a:ext cx="2886075" cy="452437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7685" y="1308100"/>
            <a:ext cx="8429625" cy="4241165"/>
          </a:xfrm>
          <a:prstGeom prst="rect">
            <a:avLst/>
          </a:prstGeom>
        </p:spPr>
      </p:pic>
      <p:sp>
        <p:nvSpPr>
          <p:cNvPr id="8" name="标题 7"/>
          <p:cNvSpPr>
            <a:spLocks noGrp="1"/>
          </p:cNvSpPr>
          <p:nvPr>
            <p:ph type="ctrTitle"/>
            <p:custDataLst>
              <p:tags r:id="rId3"/>
            </p:custDataLst>
          </p:nvPr>
        </p:nvSpPr>
        <p:spPr>
          <a:xfrm>
            <a:off x="0" y="173990"/>
            <a:ext cx="2939415" cy="551815"/>
          </a:xfrm>
        </p:spPr>
        <p:txBody>
          <a:bodyPr>
            <a:normAutofit fontScale="90000"/>
          </a:bodyPr>
          <a:p>
            <a:pPr algn="just"/>
            <a:r>
              <a:rPr lang="zh-CN" altLang="en-US" sz="3555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最长公共前缀</a:t>
            </a:r>
            <a:endParaRPr lang="zh-CN" altLang="en-US" sz="3555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  <p:custDataLst>
      <p:tags r:id="rId4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9AE70B2-8BF9-45C0-BB95-33D1B9D3A854}" type="slidenum">
              <a:rPr lang="zh-CN" altLang="en-US" sz="1800" smtClean="0"/>
            </a:fld>
            <a:endParaRPr lang="zh-CN" altLang="en-US" sz="1800" dirty="0" smtClean="0"/>
          </a:p>
        </p:txBody>
      </p:sp>
      <p:sp>
        <p:nvSpPr>
          <p:cNvPr id="5" name="标题 4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0" y="0"/>
            <a:ext cx="9610725" cy="757555"/>
          </a:xfrm>
        </p:spPr>
        <p:txBody>
          <a:bodyPr>
            <a:normAutofit fontScale="90000"/>
          </a:bodyPr>
          <a:p>
            <a:pPr algn="just"/>
            <a:r>
              <a:rPr lang="zh-CN" altLang="en-US" sz="3555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二叉树层次遍历（广度优先搜索</a:t>
            </a:r>
            <a:r>
              <a:rPr lang="en-US" altLang="zh-CN" sz="3555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BSF</a:t>
            </a:r>
            <a:r>
              <a:rPr lang="zh-CN" altLang="en-US" sz="3555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）队列实现</a:t>
            </a:r>
            <a:endParaRPr lang="en-US" altLang="zh-CN" sz="3555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9320"/>
            <a:ext cx="4839335" cy="544068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2535" y="757555"/>
            <a:ext cx="6364605" cy="594550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iming>
    <p:tnLst>
      <p:par>
        <p:cTn id="1" dur="indefinite" restart="never" nodeType="tmRoot"/>
      </p:par>
    </p:tnLst>
    <p:bldLst>
      <p:bldP spid="5" grpId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9AE70B2-8BF9-45C0-BB95-33D1B9D3A854}" type="slidenum">
              <a:rPr lang="zh-CN" altLang="en-US" sz="1800" smtClean="0"/>
            </a:fld>
            <a:endParaRPr lang="zh-CN" altLang="en-US" sz="1800" dirty="0" smtClean="0"/>
          </a:p>
        </p:txBody>
      </p:sp>
      <p:sp>
        <p:nvSpPr>
          <p:cNvPr id="8" name="标题 7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0" y="173990"/>
            <a:ext cx="2939415" cy="551815"/>
          </a:xfrm>
        </p:spPr>
        <p:txBody>
          <a:bodyPr>
            <a:normAutofit fontScale="90000"/>
          </a:bodyPr>
          <a:p>
            <a:pPr algn="just"/>
            <a:r>
              <a:rPr lang="zh-CN" altLang="en-US" sz="3555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最长回文子串</a:t>
            </a:r>
            <a:endParaRPr lang="zh-CN" altLang="en-US" sz="3555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09040"/>
            <a:ext cx="3790950" cy="425767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8110" y="87630"/>
            <a:ext cx="5181600" cy="39719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1290" y="4054475"/>
            <a:ext cx="4610100" cy="229552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9AE70B2-8BF9-45C0-BB95-33D1B9D3A854}" type="slidenum">
              <a:rPr lang="zh-CN" altLang="en-US" sz="1800" smtClean="0"/>
            </a:fld>
            <a:endParaRPr lang="zh-CN" altLang="en-US" sz="1800" dirty="0" smtClean="0"/>
          </a:p>
        </p:txBody>
      </p:sp>
      <p:sp>
        <p:nvSpPr>
          <p:cNvPr id="9" name="文本框 8"/>
          <p:cNvSpPr txBox="1"/>
          <p:nvPr/>
        </p:nvSpPr>
        <p:spPr>
          <a:xfrm>
            <a:off x="4880610" y="583565"/>
            <a:ext cx="209931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en-US" sz="2000">
                <a:hlinkClick r:id="rId1" action="ppaction://hlinksldjump"/>
              </a:rPr>
              <a:t>01. </a:t>
            </a:r>
            <a:r>
              <a:rPr lang="zh-CN" altLang="en-US" sz="2000">
                <a:hlinkClick r:id="rId1" action="ppaction://hlinksldjump"/>
              </a:rPr>
              <a:t>路径总和</a:t>
            </a:r>
            <a:endParaRPr lang="zh-CN" altLang="en-US" sz="2000">
              <a:hlinkClick r:id="rId1" action="ppaction://hlinksldjump"/>
            </a:endParaRPr>
          </a:p>
        </p:txBody>
      </p:sp>
      <p:sp>
        <p:nvSpPr>
          <p:cNvPr id="8" name="标题 7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0" y="173990"/>
            <a:ext cx="2498090" cy="551815"/>
          </a:xfrm>
        </p:spPr>
        <p:txBody>
          <a:bodyPr>
            <a:normAutofit fontScale="90000"/>
          </a:bodyPr>
          <a:p>
            <a:pPr algn="just"/>
            <a:r>
              <a:rPr lang="zh-CN" altLang="en-US" sz="3555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动态规划</a:t>
            </a:r>
            <a:endParaRPr lang="en-US" sz="3555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9AE70B2-8BF9-45C0-BB95-33D1B9D3A854}" type="slidenum">
              <a:rPr lang="zh-CN" altLang="en-US" sz="1800" smtClean="0"/>
            </a:fld>
            <a:endParaRPr lang="zh-CN" altLang="en-US" sz="1800" dirty="0" smtClean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329055"/>
            <a:ext cx="4629150" cy="4200525"/>
          </a:xfrm>
          <a:prstGeom prst="rect">
            <a:avLst/>
          </a:prstGeom>
        </p:spPr>
      </p:pic>
      <p:sp>
        <p:nvSpPr>
          <p:cNvPr id="8" name="标题 7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0" y="173990"/>
            <a:ext cx="2498090" cy="551815"/>
          </a:xfrm>
        </p:spPr>
        <p:txBody>
          <a:bodyPr>
            <a:normAutofit fontScale="90000"/>
          </a:bodyPr>
          <a:p>
            <a:pPr algn="just"/>
            <a:r>
              <a:rPr lang="zh-CN" altLang="en-US" sz="3555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不同路径</a:t>
            </a:r>
            <a:endParaRPr lang="zh-CN" altLang="en-US" sz="3555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9220" y="1328420"/>
            <a:ext cx="6445885" cy="420116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9AE70B2-8BF9-45C0-BB95-33D1B9D3A854}" type="slidenum">
              <a:rPr lang="zh-CN" altLang="en-US" sz="1800" smtClean="0"/>
            </a:fld>
            <a:endParaRPr lang="zh-CN" altLang="en-US" sz="1800" dirty="0" smtClean="0"/>
          </a:p>
        </p:txBody>
      </p:sp>
      <p:sp>
        <p:nvSpPr>
          <p:cNvPr id="8" name="标题 7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0" y="173990"/>
            <a:ext cx="3001645" cy="551815"/>
          </a:xfrm>
        </p:spPr>
        <p:txBody>
          <a:bodyPr>
            <a:normAutofit fontScale="90000"/>
          </a:bodyPr>
          <a:p>
            <a:pPr algn="just"/>
            <a:r>
              <a:rPr lang="zh-CN" altLang="en-US" sz="3555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最小路径之和</a:t>
            </a:r>
            <a:endParaRPr lang="zh-CN" altLang="en-US" sz="3555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9655"/>
            <a:ext cx="3636010" cy="530034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3660" y="308610"/>
            <a:ext cx="7936865" cy="604202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9AE70B2-8BF9-45C0-BB95-33D1B9D3A854}" type="slidenum">
              <a:rPr lang="zh-CN" altLang="en-US" sz="1800" smtClean="0"/>
            </a:fld>
            <a:endParaRPr lang="zh-CN" altLang="en-US" sz="1800" dirty="0" smtClean="0"/>
          </a:p>
        </p:txBody>
      </p:sp>
      <p:sp>
        <p:nvSpPr>
          <p:cNvPr id="8" name="标题 7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0" y="173990"/>
            <a:ext cx="2231390" cy="551815"/>
          </a:xfrm>
        </p:spPr>
        <p:txBody>
          <a:bodyPr>
            <a:normAutofit fontScale="90000"/>
          </a:bodyPr>
          <a:p>
            <a:pPr algn="just"/>
            <a:r>
              <a:rPr lang="zh-CN" altLang="en-US" sz="3555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编辑距离</a:t>
            </a:r>
            <a:endParaRPr lang="zh-CN" altLang="en-US" sz="3555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9200"/>
            <a:ext cx="3895725" cy="44196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5725" y="782955"/>
            <a:ext cx="8190230" cy="556704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9AE70B2-8BF9-45C0-BB95-33D1B9D3A854}" type="slidenum">
              <a:rPr lang="zh-CN" altLang="en-US" sz="1800" smtClean="0"/>
            </a:fld>
            <a:endParaRPr lang="zh-CN" altLang="en-US" sz="1800" dirty="0" smtClean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3980" y="1383665"/>
            <a:ext cx="3638550" cy="4476750"/>
          </a:xfrm>
          <a:prstGeom prst="rect">
            <a:avLst/>
          </a:prstGeom>
        </p:spPr>
      </p:pic>
      <p:sp>
        <p:nvSpPr>
          <p:cNvPr id="8" name="标题 7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0" y="173990"/>
            <a:ext cx="2231390" cy="551815"/>
          </a:xfrm>
        </p:spPr>
        <p:txBody>
          <a:bodyPr>
            <a:normAutofit fontScale="90000"/>
          </a:bodyPr>
          <a:p>
            <a:pPr algn="just"/>
            <a:r>
              <a:rPr lang="zh-CN" altLang="en-US" sz="3555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零钱兑换</a:t>
            </a:r>
            <a:endParaRPr lang="zh-CN" altLang="en-US" sz="3555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5870" y="803910"/>
            <a:ext cx="6087745" cy="422973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9AE70B2-8BF9-45C0-BB95-33D1B9D3A854}" type="slidenum">
              <a:rPr lang="zh-CN" altLang="en-US" sz="1800" smtClean="0"/>
            </a:fld>
            <a:endParaRPr lang="zh-CN" altLang="en-US" sz="1800" dirty="0" smtClean="0"/>
          </a:p>
        </p:txBody>
      </p:sp>
      <p:sp>
        <p:nvSpPr>
          <p:cNvPr id="8" name="标题 7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0" y="173990"/>
            <a:ext cx="2693670" cy="551815"/>
          </a:xfrm>
        </p:spPr>
        <p:txBody>
          <a:bodyPr>
            <a:normAutofit fontScale="90000"/>
          </a:bodyPr>
          <a:p>
            <a:pPr algn="just"/>
            <a:r>
              <a:rPr lang="zh-CN" altLang="en-US" sz="3555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判断子序列</a:t>
            </a:r>
            <a:endParaRPr lang="zh-CN" altLang="en-US" sz="3555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380" y="1351280"/>
            <a:ext cx="4267200" cy="436245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1240" y="1559560"/>
            <a:ext cx="7072630" cy="434911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9AE70B2-8BF9-45C0-BB95-33D1B9D3A854}" type="slidenum">
              <a:rPr lang="zh-CN" altLang="en-US" sz="1800" smtClean="0"/>
            </a:fld>
            <a:endParaRPr lang="zh-CN" altLang="en-US" sz="1800" dirty="0" smtClean="0"/>
          </a:p>
        </p:txBody>
      </p:sp>
      <p:sp>
        <p:nvSpPr>
          <p:cNvPr id="8" name="标题 7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0" y="173990"/>
            <a:ext cx="2693670" cy="551815"/>
          </a:xfrm>
        </p:spPr>
        <p:txBody>
          <a:bodyPr>
            <a:normAutofit fontScale="90000"/>
          </a:bodyPr>
          <a:p>
            <a:pPr algn="just"/>
            <a:r>
              <a:rPr lang="zh-CN" altLang="en-US" sz="3555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判断子序列</a:t>
            </a:r>
            <a:endParaRPr lang="zh-CN" altLang="en-US" sz="3555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380" y="1351280"/>
            <a:ext cx="4267200" cy="436245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1240" y="1559560"/>
            <a:ext cx="7072630" cy="434911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9AE70B2-8BF9-45C0-BB95-33D1B9D3A854}" type="slidenum">
              <a:rPr lang="zh-CN" altLang="en-US" sz="1800" smtClean="0"/>
            </a:fld>
            <a:endParaRPr lang="zh-CN" altLang="en-US" sz="1800" dirty="0" smtClean="0"/>
          </a:p>
        </p:txBody>
      </p:sp>
      <p:sp>
        <p:nvSpPr>
          <p:cNvPr id="8" name="标题 7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0" y="173990"/>
            <a:ext cx="2693670" cy="551815"/>
          </a:xfrm>
        </p:spPr>
        <p:txBody>
          <a:bodyPr>
            <a:normAutofit fontScale="90000"/>
          </a:bodyPr>
          <a:p>
            <a:pPr algn="just"/>
            <a:r>
              <a:rPr lang="zh-CN" altLang="en-US" sz="3555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判断子序列</a:t>
            </a:r>
            <a:endParaRPr lang="zh-CN" altLang="en-US" sz="3555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380" y="1351280"/>
            <a:ext cx="4267200" cy="436245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1240" y="1559560"/>
            <a:ext cx="7072630" cy="434911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9AE70B2-8BF9-45C0-BB95-33D1B9D3A854}" type="slidenum">
              <a:rPr lang="zh-CN" altLang="en-US" sz="1800" smtClean="0"/>
            </a:fld>
            <a:endParaRPr lang="zh-CN" altLang="en-US" sz="1800" dirty="0" smtClean="0"/>
          </a:p>
        </p:txBody>
      </p:sp>
      <p:sp>
        <p:nvSpPr>
          <p:cNvPr id="8" name="标题 7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0" y="173990"/>
            <a:ext cx="3717925" cy="551815"/>
          </a:xfrm>
        </p:spPr>
        <p:txBody>
          <a:bodyPr>
            <a:normAutofit fontScale="90000"/>
          </a:bodyPr>
          <a:p>
            <a:pPr algn="just"/>
            <a:r>
              <a:rPr lang="zh-CN" altLang="zh-CN" sz="3555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爬楼梯的最小花费</a:t>
            </a:r>
            <a:endParaRPr lang="zh-CN" altLang="zh-CN" sz="3555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31545"/>
            <a:ext cx="3745865" cy="499554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7925" y="681990"/>
            <a:ext cx="8256905" cy="617601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9AE70B2-8BF9-45C0-BB95-33D1B9D3A854}" type="slidenum">
              <a:rPr lang="zh-CN" altLang="en-US" sz="1800" smtClean="0"/>
            </a:fld>
            <a:endParaRPr lang="zh-CN" altLang="en-US" sz="1800" dirty="0" smtClean="0"/>
          </a:p>
        </p:txBody>
      </p:sp>
      <p:sp>
        <p:nvSpPr>
          <p:cNvPr id="5" name="标题 4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0" y="0"/>
            <a:ext cx="4274820" cy="757555"/>
          </a:xfrm>
        </p:spPr>
        <p:txBody>
          <a:bodyPr>
            <a:normAutofit/>
          </a:bodyPr>
          <a:p>
            <a:pPr algn="just"/>
            <a:r>
              <a:rPr lang="zh-CN" altLang="en-US" sz="3555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二叉树层次遍历</a:t>
            </a:r>
            <a:r>
              <a:rPr lang="en-US" altLang="zh-CN" sz="3555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II</a:t>
            </a:r>
            <a:endParaRPr lang="en-US" altLang="zh-CN" sz="3555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57555"/>
            <a:ext cx="4792345" cy="53816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2030" y="375920"/>
            <a:ext cx="6333490" cy="641858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164580" y="2299335"/>
            <a:ext cx="41001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for</a:t>
            </a:r>
            <a:r>
              <a:rPr lang="zh-CN" altLang="en-US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循环结束一次，则遍历完成一层</a:t>
            </a:r>
            <a:endParaRPr lang="zh-CN" altLang="en-US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custDataLst>
      <p:tags r:id="rId4"/>
    </p:custDataLst>
  </p:cSld>
  <p:clrMapOvr>
    <a:masterClrMapping/>
  </p:clrMapOvr>
  <p:timing>
    <p:tnLst>
      <p:par>
        <p:cTn id="1" dur="indefinite" restart="never" nodeType="tmRoot"/>
      </p:par>
    </p:tnLst>
    <p:bldLst>
      <p:bldP spid="5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9AE70B2-8BF9-45C0-BB95-33D1B9D3A854}" type="slidenum">
              <a:rPr lang="zh-CN" altLang="en-US" sz="1800" smtClean="0"/>
            </a:fld>
            <a:endParaRPr lang="zh-CN" altLang="en-US" sz="1800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638175"/>
            <a:ext cx="5294630" cy="620268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0" y="-99060"/>
            <a:ext cx="4274820" cy="757555"/>
          </a:xfrm>
        </p:spPr>
        <p:txBody>
          <a:bodyPr>
            <a:normAutofit/>
          </a:bodyPr>
          <a:p>
            <a:pPr algn="just"/>
            <a:r>
              <a:rPr lang="zh-CN" altLang="en-US" sz="3555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二叉树层次遍历</a:t>
            </a:r>
            <a:r>
              <a:rPr lang="en-US" altLang="zh-CN" sz="3555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III</a:t>
            </a:r>
            <a:endParaRPr lang="en-US" altLang="zh-CN" sz="3555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9855" y="658495"/>
            <a:ext cx="6796405" cy="581850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8091805" y="2014220"/>
            <a:ext cx="41001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for</a:t>
            </a:r>
            <a:r>
              <a:rPr lang="zh-CN" altLang="en-US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循环结束一次，则遍历完成一层</a:t>
            </a:r>
            <a:endParaRPr lang="zh-CN" altLang="en-US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custDataLst>
      <p:tags r:id="rId4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9AE70B2-8BF9-45C0-BB95-33D1B9D3A854}" type="slidenum">
              <a:rPr lang="zh-CN" altLang="en-US" sz="1800" smtClean="0"/>
            </a:fld>
            <a:endParaRPr lang="zh-CN" altLang="en-US" sz="1800" dirty="0" smtClean="0"/>
          </a:p>
        </p:txBody>
      </p:sp>
      <p:sp>
        <p:nvSpPr>
          <p:cNvPr id="5" name="标题 4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0" y="-99060"/>
            <a:ext cx="2785745" cy="757555"/>
          </a:xfrm>
        </p:spPr>
        <p:txBody>
          <a:bodyPr>
            <a:normAutofit/>
          </a:bodyPr>
          <a:p>
            <a:pPr algn="just"/>
            <a:r>
              <a:rPr lang="zh-CN" altLang="en-US" sz="3555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二叉树深度</a:t>
            </a:r>
            <a:endParaRPr lang="en-US" altLang="zh-CN" sz="3555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8495"/>
            <a:ext cx="4291965" cy="372935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591685"/>
            <a:ext cx="5181600" cy="159512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7810" y="556260"/>
            <a:ext cx="6522085" cy="611060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5587365" y="144780"/>
            <a:ext cx="18535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非递归层次遍历</a:t>
            </a:r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8091805" y="2338705"/>
            <a:ext cx="41001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for</a:t>
            </a:r>
            <a:r>
              <a:rPr lang="zh-CN" altLang="en-US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循环结束一次，则遍历完成一层</a:t>
            </a:r>
            <a:endParaRPr lang="zh-CN" altLang="en-US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custDataLst>
      <p:tags r:id="rId5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3*i*2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3*i*3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3*i*1"/>
  <p:tag name="KSO_WM_UNIT_BK_DARK_LIGHT" val="2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3*i*2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4*i*1"/>
  <p:tag name="KSO_WM_UNIT_BK_DARK_LIGHT" val="1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4*i*1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2*i*2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4*i*3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5*i*1"/>
  <p:tag name="KSO_WM_UNIT_BK_DARK_LIGHT" val="1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5*i*3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2*i*3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5*i*1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6*i*1"/>
  <p:tag name="KSO_WM_UNIT_BK_DARK_LIGHT" val="1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6*i*2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7*i*2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7*i*3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7*i*1"/>
  <p:tag name="KSO_WM_UNIT_BK_DARK_LIGHT" val="1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7*i*1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8*i*2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8*i*3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8*i*3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8*i*1"/>
  <p:tag name="KSO_WM_UNIT_BK_DARK_LIGHT" val="2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0240"/>
</p:tagLst>
</file>

<file path=ppt/tags/tag1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0240"/>
</p:tagLst>
</file>

<file path=ppt/tags/tag1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67.xml><?xml version="1.0" encoding="utf-8"?>
<p:tagLst xmlns:p="http://schemas.openxmlformats.org/presentationml/2006/main">
  <p:tag name="KSO_WM_TEMPLATE_THUMBS_INDEX" val="1、4、6、7、8"/>
  <p:tag name="KSO_WM_TEMPLATE_SUBCATEGORY" val="0"/>
  <p:tag name="KSO_WM_UNIT_SHOW_EDIT_AREA_INDICATION" val="0"/>
  <p:tag name="KSO_WM_TAG_VERSION" val="1.0"/>
  <p:tag name="KSO_WM_BEAUTIFY_FLAG" val="#wm#"/>
  <p:tag name="KSO_WM_TEMPLATE_CATEGORY" val="custom"/>
  <p:tag name="KSO_WM_TEMPLATE_INDEX" val="20200240"/>
</p:tagLst>
</file>

<file path=ppt/tags/tag168.xml><?xml version="1.0" encoding="utf-8"?>
<p:tagLst xmlns:p="http://schemas.openxmlformats.org/presentationml/2006/main">
  <p:tag name="KSO_WM_UNIT_ISCONTENTSTITLE" val="0"/>
  <p:tag name="KSO_WM_UNIT_PRESET_TEXT" val="2019&#10;个人述职报告"/>
  <p:tag name="KSO_WM_UNIT_NOCLEAR" val="0"/>
  <p:tag name="KSO_WM_UNIT_VALUE" val="14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0240_1*a*1"/>
  <p:tag name="KSO_WM_TEMPLATE_CATEGORY" val="custom"/>
  <p:tag name="KSO_WM_TEMPLATE_INDEX" val="20200240"/>
  <p:tag name="KSO_WM_UNIT_LAYERLEVEL" val="1"/>
  <p:tag name="KSO_WM_TAG_VERSION" val="1.0"/>
  <p:tag name="KSO_WM_BEAUTIFY_FLAG" val="#wm#"/>
</p:tagLst>
</file>

<file path=ppt/tags/tag169.xml><?xml version="1.0" encoding="utf-8"?>
<p:tagLst xmlns:p="http://schemas.openxmlformats.org/presentationml/2006/main">
  <p:tag name="KSO_WM_UNIT_ISCONTENTSTITLE" val="0"/>
  <p:tag name="KSO_WM_UNIT_PRESET_TEXT" val="2019&#10;个人述职报告"/>
  <p:tag name="KSO_WM_UNIT_NOCLEAR" val="0"/>
  <p:tag name="KSO_WM_UNIT_VALUE" val="14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0240_1*a*1"/>
  <p:tag name="KSO_WM_TEMPLATE_CATEGORY" val="custom"/>
  <p:tag name="KSO_WM_TEMPLATE_INDEX" val="20200240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UNIT_ISCONTENTSTITLE" val="0"/>
  <p:tag name="KSO_WM_UNIT_PRESET_TEXT" val="2019&#10;个人述职报告"/>
  <p:tag name="KSO_WM_UNIT_NOCLEAR" val="0"/>
  <p:tag name="KSO_WM_UNIT_VALUE" val="14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0240_1*a*1"/>
  <p:tag name="KSO_WM_TEMPLATE_CATEGORY" val="custom"/>
  <p:tag name="KSO_WM_TEMPLATE_INDEX" val="20200240"/>
  <p:tag name="KSO_WM_UNIT_LAYERLEVEL" val="1"/>
  <p:tag name="KSO_WM_TAG_VERSION" val="1.0"/>
  <p:tag name="KSO_WM_BEAUTIFY_FLAG" val="#wm#"/>
</p:tagLst>
</file>

<file path=ppt/tags/tag171.xml><?xml version="1.0" encoding="utf-8"?>
<p:tagLst xmlns:p="http://schemas.openxmlformats.org/presentationml/2006/main">
  <p:tag name="KSO_WM_UNIT_ISCONTENTSTITLE" val="0"/>
  <p:tag name="KSO_WM_UNIT_PRESET_TEXT" val="2019&#10;个人述职报告"/>
  <p:tag name="KSO_WM_UNIT_NOCLEAR" val="0"/>
  <p:tag name="KSO_WM_UNIT_VALUE" val="14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0240_1*a*1"/>
  <p:tag name="KSO_WM_TEMPLATE_CATEGORY" val="custom"/>
  <p:tag name="KSO_WM_TEMPLATE_INDEX" val="20200240"/>
  <p:tag name="KSO_WM_UNIT_LAYERLEVEL" val="1"/>
  <p:tag name="KSO_WM_TAG_VERSION" val="1.0"/>
  <p:tag name="KSO_WM_BEAUTIFY_FLAG" val="#wm#"/>
</p:tagLst>
</file>

<file path=ppt/tags/tag172.xml><?xml version="1.0" encoding="utf-8"?>
<p:tagLst xmlns:p="http://schemas.openxmlformats.org/presentationml/2006/main">
  <p:tag name="KSO_WM_UNIT_ISCONTENTSTITLE" val="0"/>
  <p:tag name="KSO_WM_UNIT_PRESET_TEXT" val="2019&#10;个人述职报告"/>
  <p:tag name="KSO_WM_UNIT_NOCLEAR" val="0"/>
  <p:tag name="KSO_WM_UNIT_VALUE" val="14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0240_1*a*1"/>
  <p:tag name="KSO_WM_TEMPLATE_CATEGORY" val="custom"/>
  <p:tag name="KSO_WM_TEMPLATE_INDEX" val="20200240"/>
  <p:tag name="KSO_WM_UNIT_LAYERLEVEL" val="1"/>
  <p:tag name="KSO_WM_TAG_VERSION" val="1.0"/>
  <p:tag name="KSO_WM_BEAUTIFY_FLAG" val="#wm#"/>
</p:tagLst>
</file>

<file path=ppt/tags/tag173.xml><?xml version="1.0" encoding="utf-8"?>
<p:tagLst xmlns:p="http://schemas.openxmlformats.org/presentationml/2006/main">
  <p:tag name="KSO_WM_TEMPLATE_CATEGORY" val="custom"/>
  <p:tag name="KSO_WM_TEMPLATE_INDEX" val="20200240"/>
</p:tagLst>
</file>

<file path=ppt/tags/tag174.xml><?xml version="1.0" encoding="utf-8"?>
<p:tagLst xmlns:p="http://schemas.openxmlformats.org/presentationml/2006/main">
  <p:tag name="KSO_WM_UNIT_ISCONTENTSTITLE" val="0"/>
  <p:tag name="KSO_WM_UNIT_PRESET_TEXT" val="2019&#10;个人述职报告"/>
  <p:tag name="KSO_WM_UNIT_NOCLEAR" val="0"/>
  <p:tag name="KSO_WM_UNIT_VALUE" val="14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0240_1*a*1"/>
  <p:tag name="KSO_WM_TEMPLATE_CATEGORY" val="custom"/>
  <p:tag name="KSO_WM_TEMPLATE_INDEX" val="20200240"/>
  <p:tag name="KSO_WM_UNIT_LAYERLEVEL" val="1"/>
  <p:tag name="KSO_WM_TAG_VERSION" val="1.0"/>
  <p:tag name="KSO_WM_BEAUTIFY_FLAG" val="#wm#"/>
</p:tagLst>
</file>

<file path=ppt/tags/tag175.xml><?xml version="1.0" encoding="utf-8"?>
<p:tagLst xmlns:p="http://schemas.openxmlformats.org/presentationml/2006/main">
  <p:tag name="KSO_WM_TEMPLATE_CATEGORY" val="custom"/>
  <p:tag name="KSO_WM_TEMPLATE_INDEX" val="20200240"/>
</p:tagLst>
</file>

<file path=ppt/tags/tag176.xml><?xml version="1.0" encoding="utf-8"?>
<p:tagLst xmlns:p="http://schemas.openxmlformats.org/presentationml/2006/main">
  <p:tag name="KSO_WM_UNIT_ISCONTENTSTITLE" val="0"/>
  <p:tag name="KSO_WM_UNIT_PRESET_TEXT" val="2019&#10;个人述职报告"/>
  <p:tag name="KSO_WM_UNIT_NOCLEAR" val="0"/>
  <p:tag name="KSO_WM_UNIT_VALUE" val="14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0240_1*a*1"/>
  <p:tag name="KSO_WM_TEMPLATE_CATEGORY" val="custom"/>
  <p:tag name="KSO_WM_TEMPLATE_INDEX" val="20200240"/>
  <p:tag name="KSO_WM_UNIT_LAYERLEVEL" val="1"/>
  <p:tag name="KSO_WM_TAG_VERSION" val="1.0"/>
  <p:tag name="KSO_WM_BEAUTIFY_FLAG" val="#wm#"/>
</p:tagLst>
</file>

<file path=ppt/tags/tag177.xml><?xml version="1.0" encoding="utf-8"?>
<p:tagLst xmlns:p="http://schemas.openxmlformats.org/presentationml/2006/main">
  <p:tag name="KSO_WM_UNIT_ISCONTENTSTITLE" val="0"/>
  <p:tag name="KSO_WM_UNIT_PRESET_TEXT" val="2019&#10;个人述职报告"/>
  <p:tag name="KSO_WM_UNIT_NOCLEAR" val="0"/>
  <p:tag name="KSO_WM_UNIT_VALUE" val="14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0240_1*a*1"/>
  <p:tag name="KSO_WM_TEMPLATE_CATEGORY" val="custom"/>
  <p:tag name="KSO_WM_TEMPLATE_INDEX" val="20200240"/>
  <p:tag name="KSO_WM_UNIT_LAYERLEVEL" val="1"/>
  <p:tag name="KSO_WM_TAG_VERSION" val="1.0"/>
  <p:tag name="KSO_WM_BEAUTIFY_FLAG" val="#wm#"/>
</p:tagLst>
</file>

<file path=ppt/tags/tag178.xml><?xml version="1.0" encoding="utf-8"?>
<p:tagLst xmlns:p="http://schemas.openxmlformats.org/presentationml/2006/main">
  <p:tag name="KSO_WM_TEMPLATE_THUMBS_INDEX" val="1、4、6、7、8"/>
  <p:tag name="KSO_WM_SLIDE_ID" val="custom20200240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0240"/>
  <p:tag name="KSO_WM_SLIDE_LAYOUT" val="a_b_j"/>
  <p:tag name="KSO_WM_SLIDE_LAYOUT_CNT" val="1_3_1"/>
  <p:tag name="KSO_WM_SLIDE_COVER_HASPICTURE" val="2"/>
  <p:tag name="KSO_WM_SLIDE_MODEL_TYPE" val="cover"/>
</p:tagLst>
</file>

<file path=ppt/tags/tag179.xml><?xml version="1.0" encoding="utf-8"?>
<p:tagLst xmlns:p="http://schemas.openxmlformats.org/presentationml/2006/main">
  <p:tag name="KSO_WM_UNIT_ISCONTENTSTITLE" val="0"/>
  <p:tag name="KSO_WM_UNIT_PRESET_TEXT" val="2019&#10;个人述职报告"/>
  <p:tag name="KSO_WM_UNIT_NOCLEAR" val="0"/>
  <p:tag name="KSO_WM_UNIT_VALUE" val="14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0240_1*a*1"/>
  <p:tag name="KSO_WM_TEMPLATE_CATEGORY" val="custom"/>
  <p:tag name="KSO_WM_TEMPLATE_INDEX" val="20200240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UNIT_ISCONTENTSTITLE" val="0"/>
  <p:tag name="KSO_WM_UNIT_PRESET_TEXT" val="2019&#10;个人述职报告"/>
  <p:tag name="KSO_WM_UNIT_NOCLEAR" val="0"/>
  <p:tag name="KSO_WM_UNIT_VALUE" val="14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0240_1*a*1"/>
  <p:tag name="KSO_WM_TEMPLATE_CATEGORY" val="custom"/>
  <p:tag name="KSO_WM_TEMPLATE_INDEX" val="20200240"/>
  <p:tag name="KSO_WM_UNIT_LAYERLEVEL" val="1"/>
  <p:tag name="KSO_WM_TAG_VERSION" val="1.0"/>
  <p:tag name="KSO_WM_BEAUTIFY_FLAG" val="#wm#"/>
</p:tagLst>
</file>

<file path=ppt/tags/tag181.xml><?xml version="1.0" encoding="utf-8"?>
<p:tagLst xmlns:p="http://schemas.openxmlformats.org/presentationml/2006/main">
  <p:tag name="KSO_WM_TEMPLATE_THUMBS_INDEX" val="1、4、6、7、8"/>
  <p:tag name="KSO_WM_SLIDE_ID" val="custom20200240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0240"/>
  <p:tag name="KSO_WM_SLIDE_LAYOUT" val="a_b_j"/>
  <p:tag name="KSO_WM_SLIDE_LAYOUT_CNT" val="1_3_1"/>
  <p:tag name="KSO_WM_SLIDE_COVER_HASPICTURE" val="2"/>
  <p:tag name="KSO_WM_SLIDE_MODEL_TYPE" val="cover"/>
</p:tagLst>
</file>

<file path=ppt/tags/tag182.xml><?xml version="1.0" encoding="utf-8"?>
<p:tagLst xmlns:p="http://schemas.openxmlformats.org/presentationml/2006/main">
  <p:tag name="KSO_WM_UNIT_ISCONTENTSTITLE" val="0"/>
  <p:tag name="KSO_WM_UNIT_PRESET_TEXT" val="2019&#10;个人述职报告"/>
  <p:tag name="KSO_WM_UNIT_NOCLEAR" val="0"/>
  <p:tag name="KSO_WM_UNIT_VALUE" val="14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0240_1*a*1"/>
  <p:tag name="KSO_WM_TEMPLATE_CATEGORY" val="custom"/>
  <p:tag name="KSO_WM_TEMPLATE_INDEX" val="20200240"/>
  <p:tag name="KSO_WM_UNIT_LAYERLEVEL" val="1"/>
  <p:tag name="KSO_WM_TAG_VERSION" val="1.0"/>
  <p:tag name="KSO_WM_BEAUTIFY_FLAG" val="#wm#"/>
</p:tagLst>
</file>

<file path=ppt/tags/tag183.xml><?xml version="1.0" encoding="utf-8"?>
<p:tagLst xmlns:p="http://schemas.openxmlformats.org/presentationml/2006/main">
  <p:tag name="KSO_WM_UNIT_ISCONTENTSTITLE" val="0"/>
  <p:tag name="KSO_WM_UNIT_PRESET_TEXT" val="2019&#10;个人述职报告"/>
  <p:tag name="KSO_WM_UNIT_NOCLEAR" val="0"/>
  <p:tag name="KSO_WM_UNIT_VALUE" val="14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0240_1*a*1"/>
  <p:tag name="KSO_WM_TEMPLATE_CATEGORY" val="custom"/>
  <p:tag name="KSO_WM_TEMPLATE_INDEX" val="20200240"/>
  <p:tag name="KSO_WM_UNIT_LAYERLEVEL" val="1"/>
  <p:tag name="KSO_WM_TAG_VERSION" val="1.0"/>
  <p:tag name="KSO_WM_BEAUTIFY_FLAG" val="#wm#"/>
</p:tagLst>
</file>

<file path=ppt/tags/tag184.xml><?xml version="1.0" encoding="utf-8"?>
<p:tagLst xmlns:p="http://schemas.openxmlformats.org/presentationml/2006/main">
  <p:tag name="KSO_WM_TEMPLATE_THUMBS_INDEX" val="1、4、6、7、8"/>
  <p:tag name="KSO_WM_SLIDE_ID" val="custom20200240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0240"/>
  <p:tag name="KSO_WM_SLIDE_LAYOUT" val="a_b_j"/>
  <p:tag name="KSO_WM_SLIDE_LAYOUT_CNT" val="1_3_1"/>
  <p:tag name="KSO_WM_SLIDE_COVER_HASPICTURE" val="2"/>
  <p:tag name="KSO_WM_SLIDE_MODEL_TYPE" val="cover"/>
</p:tagLst>
</file>

<file path=ppt/tags/tag185.xml><?xml version="1.0" encoding="utf-8"?>
<p:tagLst xmlns:p="http://schemas.openxmlformats.org/presentationml/2006/main">
  <p:tag name="KSO_WM_UNIT_ISCONTENTSTITLE" val="0"/>
  <p:tag name="KSO_WM_UNIT_PRESET_TEXT" val="2019&#10;个人述职报告"/>
  <p:tag name="KSO_WM_UNIT_NOCLEAR" val="0"/>
  <p:tag name="KSO_WM_UNIT_VALUE" val="14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0240_1*a*1"/>
  <p:tag name="KSO_WM_TEMPLATE_CATEGORY" val="custom"/>
  <p:tag name="KSO_WM_TEMPLATE_INDEX" val="20200240"/>
  <p:tag name="KSO_WM_UNIT_LAYERLEVEL" val="1"/>
  <p:tag name="KSO_WM_TAG_VERSION" val="1.0"/>
  <p:tag name="KSO_WM_BEAUTIFY_FLAG" val="#wm#"/>
</p:tagLst>
</file>

<file path=ppt/tags/tag186.xml><?xml version="1.0" encoding="utf-8"?>
<p:tagLst xmlns:p="http://schemas.openxmlformats.org/presentationml/2006/main">
  <p:tag name="KSO_WM_TEMPLATE_THUMBS_INDEX" val="1、4、6、7、8"/>
  <p:tag name="KSO_WM_SLIDE_ID" val="custom20200240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0240"/>
  <p:tag name="KSO_WM_SLIDE_LAYOUT" val="a_b_j"/>
  <p:tag name="KSO_WM_SLIDE_LAYOUT_CNT" val="1_3_1"/>
  <p:tag name="KSO_WM_SLIDE_COVER_HASPICTURE" val="2"/>
  <p:tag name="KSO_WM_SLIDE_MODEL_TYPE" val="cover"/>
</p:tagLst>
</file>

<file path=ppt/tags/tag187.xml><?xml version="1.0" encoding="utf-8"?>
<p:tagLst xmlns:p="http://schemas.openxmlformats.org/presentationml/2006/main">
  <p:tag name="KSO_WM_UNIT_ISCONTENTSTITLE" val="0"/>
  <p:tag name="KSO_WM_UNIT_PRESET_TEXT" val="2019&#10;个人述职报告"/>
  <p:tag name="KSO_WM_UNIT_NOCLEAR" val="0"/>
  <p:tag name="KSO_WM_UNIT_VALUE" val="14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0240_1*a*1"/>
  <p:tag name="KSO_WM_TEMPLATE_CATEGORY" val="custom"/>
  <p:tag name="KSO_WM_TEMPLATE_INDEX" val="20200240"/>
  <p:tag name="KSO_WM_UNIT_LAYERLEVEL" val="1"/>
  <p:tag name="KSO_WM_TAG_VERSION" val="1.0"/>
  <p:tag name="KSO_WM_BEAUTIFY_FLAG" val="#wm#"/>
</p:tagLst>
</file>

<file path=ppt/tags/tag188.xml><?xml version="1.0" encoding="utf-8"?>
<p:tagLst xmlns:p="http://schemas.openxmlformats.org/presentationml/2006/main">
  <p:tag name="KSO_WM_TEMPLATE_THUMBS_INDEX" val="1、4、6、7、8"/>
  <p:tag name="KSO_WM_SLIDE_ID" val="custom20200240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0240"/>
  <p:tag name="KSO_WM_SLIDE_LAYOUT" val="a_b_j"/>
  <p:tag name="KSO_WM_SLIDE_LAYOUT_CNT" val="1_3_1"/>
  <p:tag name="KSO_WM_SLIDE_COVER_HASPICTURE" val="2"/>
  <p:tag name="KSO_WM_SLIDE_MODEL_TYPE" val="cover"/>
</p:tagLst>
</file>

<file path=ppt/tags/tag189.xml><?xml version="1.0" encoding="utf-8"?>
<p:tagLst xmlns:p="http://schemas.openxmlformats.org/presentationml/2006/main">
  <p:tag name="KSO_WM_UNIT_ISCONTENTSTITLE" val="0"/>
  <p:tag name="KSO_WM_UNIT_PRESET_TEXT" val="2019&#10;个人述职报告"/>
  <p:tag name="KSO_WM_UNIT_NOCLEAR" val="0"/>
  <p:tag name="KSO_WM_UNIT_VALUE" val="14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0240_1*a*1"/>
  <p:tag name="KSO_WM_TEMPLATE_CATEGORY" val="custom"/>
  <p:tag name="KSO_WM_TEMPLATE_INDEX" val="20200240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2*i*1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TEMPLATE_THUMBS_INDEX" val="1、4、6、7、8"/>
  <p:tag name="KSO_WM_SLIDE_ID" val="custom20200240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0240"/>
  <p:tag name="KSO_WM_SLIDE_LAYOUT" val="a_b_j"/>
  <p:tag name="KSO_WM_SLIDE_LAYOUT_CNT" val="1_3_1"/>
  <p:tag name="KSO_WM_SLIDE_COVER_HASPICTURE" val="2"/>
  <p:tag name="KSO_WM_SLIDE_MODEL_TYPE" val="cover"/>
</p:tagLst>
</file>

<file path=ppt/tags/tag191.xml><?xml version="1.0" encoding="utf-8"?>
<p:tagLst xmlns:p="http://schemas.openxmlformats.org/presentationml/2006/main">
  <p:tag name="KSO_WM_UNIT_ISCONTENTSTITLE" val="0"/>
  <p:tag name="KSO_WM_UNIT_PRESET_TEXT" val="2019&#10;个人述职报告"/>
  <p:tag name="KSO_WM_UNIT_NOCLEAR" val="0"/>
  <p:tag name="KSO_WM_UNIT_VALUE" val="14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0240_1*a*1"/>
  <p:tag name="KSO_WM_TEMPLATE_CATEGORY" val="custom"/>
  <p:tag name="KSO_WM_TEMPLATE_INDEX" val="20200240"/>
  <p:tag name="KSO_WM_UNIT_LAYERLEVEL" val="1"/>
  <p:tag name="KSO_WM_TAG_VERSION" val="1.0"/>
  <p:tag name="KSO_WM_BEAUTIFY_FLAG" val="#wm#"/>
</p:tagLst>
</file>

<file path=ppt/tags/tag192.xml><?xml version="1.0" encoding="utf-8"?>
<p:tagLst xmlns:p="http://schemas.openxmlformats.org/presentationml/2006/main">
  <p:tag name="KSO_WM_TEMPLATE_THUMBS_INDEX" val="1、4、6、7、8"/>
  <p:tag name="KSO_WM_SLIDE_ID" val="custom20200240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0240"/>
  <p:tag name="KSO_WM_SLIDE_LAYOUT" val="a_b_j"/>
  <p:tag name="KSO_WM_SLIDE_LAYOUT_CNT" val="1_3_1"/>
  <p:tag name="KSO_WM_SLIDE_COVER_HASPICTURE" val="2"/>
  <p:tag name="KSO_WM_SLIDE_MODEL_TYPE" val="cover"/>
</p:tagLst>
</file>

<file path=ppt/tags/tag193.xml><?xml version="1.0" encoding="utf-8"?>
<p:tagLst xmlns:p="http://schemas.openxmlformats.org/presentationml/2006/main">
  <p:tag name="KSO_WM_UNIT_ISCONTENTSTITLE" val="0"/>
  <p:tag name="KSO_WM_UNIT_PRESET_TEXT" val="2019&#10;个人述职报告"/>
  <p:tag name="KSO_WM_UNIT_NOCLEAR" val="0"/>
  <p:tag name="KSO_WM_UNIT_VALUE" val="14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0240_1*a*1"/>
  <p:tag name="KSO_WM_TEMPLATE_CATEGORY" val="custom"/>
  <p:tag name="KSO_WM_TEMPLATE_INDEX" val="20200240"/>
  <p:tag name="KSO_WM_UNIT_LAYERLEVEL" val="1"/>
  <p:tag name="KSO_WM_TAG_VERSION" val="1.0"/>
  <p:tag name="KSO_WM_BEAUTIFY_FLAG" val="#wm#"/>
</p:tagLst>
</file>

<file path=ppt/tags/tag194.xml><?xml version="1.0" encoding="utf-8"?>
<p:tagLst xmlns:p="http://schemas.openxmlformats.org/presentationml/2006/main">
  <p:tag name="KSO_WM_TEMPLATE_THUMBS_INDEX" val="1、4、6、7、8"/>
  <p:tag name="KSO_WM_SLIDE_ID" val="custom20200240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0240"/>
  <p:tag name="KSO_WM_SLIDE_LAYOUT" val="a_b_j"/>
  <p:tag name="KSO_WM_SLIDE_LAYOUT_CNT" val="1_3_1"/>
  <p:tag name="KSO_WM_SLIDE_COVER_HASPICTURE" val="2"/>
  <p:tag name="KSO_WM_SLIDE_MODEL_TYPE" val="cover"/>
</p:tagLst>
</file>

<file path=ppt/tags/tag195.xml><?xml version="1.0" encoding="utf-8"?>
<p:tagLst xmlns:p="http://schemas.openxmlformats.org/presentationml/2006/main">
  <p:tag name="KSO_WM_UNIT_ISCONTENTSTITLE" val="0"/>
  <p:tag name="KSO_WM_UNIT_PRESET_TEXT" val="2019&#10;个人述职报告"/>
  <p:tag name="KSO_WM_UNIT_NOCLEAR" val="0"/>
  <p:tag name="KSO_WM_UNIT_VALUE" val="14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0240_1*a*1"/>
  <p:tag name="KSO_WM_TEMPLATE_CATEGORY" val="custom"/>
  <p:tag name="KSO_WM_TEMPLATE_INDEX" val="20200240"/>
  <p:tag name="KSO_WM_UNIT_LAYERLEVEL" val="1"/>
  <p:tag name="KSO_WM_TAG_VERSION" val="1.0"/>
  <p:tag name="KSO_WM_BEAUTIFY_FLAG" val="#wm#"/>
</p:tagLst>
</file>

<file path=ppt/tags/tag196.xml><?xml version="1.0" encoding="utf-8"?>
<p:tagLst xmlns:p="http://schemas.openxmlformats.org/presentationml/2006/main">
  <p:tag name="KSO_WM_TEMPLATE_THUMBS_INDEX" val="1、4、6、7、8"/>
  <p:tag name="KSO_WM_SLIDE_ID" val="custom20200240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0240"/>
  <p:tag name="KSO_WM_SLIDE_LAYOUT" val="a_b_j"/>
  <p:tag name="KSO_WM_SLIDE_LAYOUT_CNT" val="1_3_1"/>
  <p:tag name="KSO_WM_SLIDE_COVER_HASPICTURE" val="2"/>
  <p:tag name="KSO_WM_SLIDE_MODEL_TYPE" val="cover"/>
</p:tagLst>
</file>

<file path=ppt/tags/tag197.xml><?xml version="1.0" encoding="utf-8"?>
<p:tagLst xmlns:p="http://schemas.openxmlformats.org/presentationml/2006/main">
  <p:tag name="KSO_WM_UNIT_ISCONTENTSTITLE" val="0"/>
  <p:tag name="KSO_WM_UNIT_PRESET_TEXT" val="2019&#10;个人述职报告"/>
  <p:tag name="KSO_WM_UNIT_NOCLEAR" val="0"/>
  <p:tag name="KSO_WM_UNIT_VALUE" val="14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0240_1*a*1"/>
  <p:tag name="KSO_WM_TEMPLATE_CATEGORY" val="custom"/>
  <p:tag name="KSO_WM_TEMPLATE_INDEX" val="20200240"/>
  <p:tag name="KSO_WM_UNIT_LAYERLEVEL" val="1"/>
  <p:tag name="KSO_WM_TAG_VERSION" val="1.0"/>
  <p:tag name="KSO_WM_BEAUTIFY_FLAG" val="#wm#"/>
</p:tagLst>
</file>

<file path=ppt/tags/tag198.xml><?xml version="1.0" encoding="utf-8"?>
<p:tagLst xmlns:p="http://schemas.openxmlformats.org/presentationml/2006/main">
  <p:tag name="KSO_WM_TEMPLATE_THUMBS_INDEX" val="1、4、6、7、8"/>
  <p:tag name="KSO_WM_SLIDE_ID" val="custom20200240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0240"/>
  <p:tag name="KSO_WM_SLIDE_LAYOUT" val="a_b_j"/>
  <p:tag name="KSO_WM_SLIDE_LAYOUT_CNT" val="1_3_1"/>
  <p:tag name="KSO_WM_SLIDE_COVER_HASPICTURE" val="2"/>
  <p:tag name="KSO_WM_SLIDE_MODEL_TYPE" val="cover"/>
</p:tagLst>
</file>

<file path=ppt/tags/tag199.xml><?xml version="1.0" encoding="utf-8"?>
<p:tagLst xmlns:p="http://schemas.openxmlformats.org/presentationml/2006/main">
  <p:tag name="KSO_WM_UNIT_ISCONTENTSTITLE" val="0"/>
  <p:tag name="KSO_WM_UNIT_PRESET_TEXT" val="2019&#10;个人述职报告"/>
  <p:tag name="KSO_WM_UNIT_NOCLEAR" val="0"/>
  <p:tag name="KSO_WM_UNIT_VALUE" val="14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0240_1*a*1"/>
  <p:tag name="KSO_WM_TEMPLATE_CATEGORY" val="custom"/>
  <p:tag name="KSO_WM_TEMPLATE_INDEX" val="20200240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KSO_WM_TEMPLATE_THUMBS_INDEX" val="1、4、6、7、8"/>
  <p:tag name="KSO_WM_SLIDE_ID" val="custom20200240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0240"/>
  <p:tag name="KSO_WM_SLIDE_LAYOUT" val="a_b_j"/>
  <p:tag name="KSO_WM_SLIDE_LAYOUT_CNT" val="1_3_1"/>
  <p:tag name="KSO_WM_SLIDE_COVER_HASPICTURE" val="2"/>
  <p:tag name="KSO_WM_SLIDE_MODEL_TYPE" val="cover"/>
</p:tagLst>
</file>

<file path=ppt/tags/tag201.xml><?xml version="1.0" encoding="utf-8"?>
<p:tagLst xmlns:p="http://schemas.openxmlformats.org/presentationml/2006/main">
  <p:tag name="KSO_WM_UNIT_ISCONTENTSTITLE" val="0"/>
  <p:tag name="KSO_WM_UNIT_PRESET_TEXT" val="2019&#10;个人述职报告"/>
  <p:tag name="KSO_WM_UNIT_NOCLEAR" val="0"/>
  <p:tag name="KSO_WM_UNIT_VALUE" val="14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0240_1*a*1"/>
  <p:tag name="KSO_WM_TEMPLATE_CATEGORY" val="custom"/>
  <p:tag name="KSO_WM_TEMPLATE_INDEX" val="20200240"/>
  <p:tag name="KSO_WM_UNIT_LAYERLEVEL" val="1"/>
  <p:tag name="KSO_WM_TAG_VERSION" val="1.0"/>
  <p:tag name="KSO_WM_BEAUTIFY_FLAG" val="#wm#"/>
</p:tagLst>
</file>

<file path=ppt/tags/tag202.xml><?xml version="1.0" encoding="utf-8"?>
<p:tagLst xmlns:p="http://schemas.openxmlformats.org/presentationml/2006/main">
  <p:tag name="KSO_WM_TEMPLATE_THUMBS_INDEX" val="1、4、6、7、8"/>
  <p:tag name="KSO_WM_SLIDE_ID" val="custom20200240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0240"/>
  <p:tag name="KSO_WM_SLIDE_LAYOUT" val="a_b_j"/>
  <p:tag name="KSO_WM_SLIDE_LAYOUT_CNT" val="1_3_1"/>
  <p:tag name="KSO_WM_SLIDE_COVER_HASPICTURE" val="2"/>
  <p:tag name="KSO_WM_SLIDE_MODEL_TYPE" val="cover"/>
</p:tagLst>
</file>

<file path=ppt/tags/tag203.xml><?xml version="1.0" encoding="utf-8"?>
<p:tagLst xmlns:p="http://schemas.openxmlformats.org/presentationml/2006/main">
  <p:tag name="KSO_WM_UNIT_ISCONTENTSTITLE" val="0"/>
  <p:tag name="KSO_WM_UNIT_PRESET_TEXT" val="2019&#10;个人述职报告"/>
  <p:tag name="KSO_WM_UNIT_NOCLEAR" val="0"/>
  <p:tag name="KSO_WM_UNIT_VALUE" val="14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0240_1*a*1"/>
  <p:tag name="KSO_WM_TEMPLATE_CATEGORY" val="custom"/>
  <p:tag name="KSO_WM_TEMPLATE_INDEX" val="20200240"/>
  <p:tag name="KSO_WM_UNIT_LAYERLEVEL" val="1"/>
  <p:tag name="KSO_WM_TAG_VERSION" val="1.0"/>
  <p:tag name="KSO_WM_BEAUTIFY_FLAG" val="#wm#"/>
</p:tagLst>
</file>

<file path=ppt/tags/tag204.xml><?xml version="1.0" encoding="utf-8"?>
<p:tagLst xmlns:p="http://schemas.openxmlformats.org/presentationml/2006/main">
  <p:tag name="KSO_WM_TEMPLATE_THUMBS_INDEX" val="1、4、6、7、8"/>
  <p:tag name="KSO_WM_SLIDE_ID" val="custom20200240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0240"/>
  <p:tag name="KSO_WM_SLIDE_LAYOUT" val="a_b_j"/>
  <p:tag name="KSO_WM_SLIDE_LAYOUT_CNT" val="1_3_1"/>
  <p:tag name="KSO_WM_SLIDE_COVER_HASPICTURE" val="2"/>
  <p:tag name="KSO_WM_SLIDE_MODEL_TYPE" val="cover"/>
</p:tagLst>
</file>

<file path=ppt/tags/tag205.xml><?xml version="1.0" encoding="utf-8"?>
<p:tagLst xmlns:p="http://schemas.openxmlformats.org/presentationml/2006/main">
  <p:tag name="KSO_WM_UNIT_ISCONTENTSTITLE" val="0"/>
  <p:tag name="KSO_WM_UNIT_PRESET_TEXT" val="2019&#10;个人述职报告"/>
  <p:tag name="KSO_WM_UNIT_NOCLEAR" val="0"/>
  <p:tag name="KSO_WM_UNIT_VALUE" val="14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0240_1*a*1"/>
  <p:tag name="KSO_WM_TEMPLATE_CATEGORY" val="custom"/>
  <p:tag name="KSO_WM_TEMPLATE_INDEX" val="20200240"/>
  <p:tag name="KSO_WM_UNIT_LAYERLEVEL" val="1"/>
  <p:tag name="KSO_WM_TAG_VERSION" val="1.0"/>
  <p:tag name="KSO_WM_BEAUTIFY_FLAG" val="#wm#"/>
</p:tagLst>
</file>

<file path=ppt/tags/tag206.xml><?xml version="1.0" encoding="utf-8"?>
<p:tagLst xmlns:p="http://schemas.openxmlformats.org/presentationml/2006/main">
  <p:tag name="KSO_WM_TEMPLATE_THUMBS_INDEX" val="1、4、6、7、8"/>
  <p:tag name="KSO_WM_SLIDE_ID" val="custom20200240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0240"/>
  <p:tag name="KSO_WM_SLIDE_LAYOUT" val="a_b_j"/>
  <p:tag name="KSO_WM_SLIDE_LAYOUT_CNT" val="1_3_1"/>
  <p:tag name="KSO_WM_SLIDE_COVER_HASPICTURE" val="2"/>
  <p:tag name="KSO_WM_SLIDE_MODEL_TYPE" val="cover"/>
</p:tagLst>
</file>

<file path=ppt/tags/tag207.xml><?xml version="1.0" encoding="utf-8"?>
<p:tagLst xmlns:p="http://schemas.openxmlformats.org/presentationml/2006/main">
  <p:tag name="KSO_WM_UNIT_ISCONTENTSTITLE" val="0"/>
  <p:tag name="KSO_WM_UNIT_PRESET_TEXT" val="2019&#10;个人述职报告"/>
  <p:tag name="KSO_WM_UNIT_NOCLEAR" val="0"/>
  <p:tag name="KSO_WM_UNIT_VALUE" val="14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0240_1*a*1"/>
  <p:tag name="KSO_WM_TEMPLATE_CATEGORY" val="custom"/>
  <p:tag name="KSO_WM_TEMPLATE_INDEX" val="20200240"/>
  <p:tag name="KSO_WM_UNIT_LAYERLEVEL" val="1"/>
  <p:tag name="KSO_WM_TAG_VERSION" val="1.0"/>
  <p:tag name="KSO_WM_BEAUTIFY_FLAG" val="#wm#"/>
</p:tagLst>
</file>

<file path=ppt/tags/tag208.xml><?xml version="1.0" encoding="utf-8"?>
<p:tagLst xmlns:p="http://schemas.openxmlformats.org/presentationml/2006/main">
  <p:tag name="KSO_WM_TEMPLATE_THUMBS_INDEX" val="1、4、6、7、8"/>
  <p:tag name="KSO_WM_SLIDE_ID" val="custom20200240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0240"/>
  <p:tag name="KSO_WM_SLIDE_LAYOUT" val="a_b_j"/>
  <p:tag name="KSO_WM_SLIDE_LAYOUT_CNT" val="1_3_1"/>
  <p:tag name="KSO_WM_SLIDE_COVER_HASPICTURE" val="2"/>
  <p:tag name="KSO_WM_SLIDE_MODEL_TYPE" val="cover"/>
</p:tagLst>
</file>

<file path=ppt/tags/tag209.xml><?xml version="1.0" encoding="utf-8"?>
<p:tagLst xmlns:p="http://schemas.openxmlformats.org/presentationml/2006/main">
  <p:tag name="KSO_WM_UNIT_ISCONTENTSTITLE" val="0"/>
  <p:tag name="KSO_WM_UNIT_PRESET_TEXT" val="2019&#10;个人述职报告"/>
  <p:tag name="KSO_WM_UNIT_NOCLEAR" val="0"/>
  <p:tag name="KSO_WM_UNIT_VALUE" val="14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0240_1*a*1"/>
  <p:tag name="KSO_WM_TEMPLATE_CATEGORY" val="custom"/>
  <p:tag name="KSO_WM_TEMPLATE_INDEX" val="20200240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KSO_WM_TEMPLATE_THUMBS_INDEX" val="1、4、6、7、8"/>
  <p:tag name="KSO_WM_SLIDE_ID" val="custom20200240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0240"/>
  <p:tag name="KSO_WM_SLIDE_LAYOUT" val="a_b_j"/>
  <p:tag name="KSO_WM_SLIDE_LAYOUT_CNT" val="1_3_1"/>
  <p:tag name="KSO_WM_SLIDE_COVER_HASPICTURE" val="2"/>
  <p:tag name="KSO_WM_SLIDE_MODEL_TYPE" val="cover"/>
</p:tagLst>
</file>

<file path=ppt/tags/tag211.xml><?xml version="1.0" encoding="utf-8"?>
<p:tagLst xmlns:p="http://schemas.openxmlformats.org/presentationml/2006/main">
  <p:tag name="KSO_WM_UNIT_ISCONTENTSTITLE" val="0"/>
  <p:tag name="KSO_WM_UNIT_PRESET_TEXT" val="2019&#10;个人述职报告"/>
  <p:tag name="KSO_WM_UNIT_NOCLEAR" val="0"/>
  <p:tag name="KSO_WM_UNIT_VALUE" val="14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0240_1*a*1"/>
  <p:tag name="KSO_WM_TEMPLATE_CATEGORY" val="custom"/>
  <p:tag name="KSO_WM_TEMPLATE_INDEX" val="20200240"/>
  <p:tag name="KSO_WM_UNIT_LAYERLEVEL" val="1"/>
  <p:tag name="KSO_WM_TAG_VERSION" val="1.0"/>
  <p:tag name="KSO_WM_BEAUTIFY_FLAG" val="#wm#"/>
</p:tagLst>
</file>

<file path=ppt/tags/tag212.xml><?xml version="1.0" encoding="utf-8"?>
<p:tagLst xmlns:p="http://schemas.openxmlformats.org/presentationml/2006/main">
  <p:tag name="KSO_WM_TEMPLATE_THUMBS_INDEX" val="1、4、6、7、8"/>
  <p:tag name="KSO_WM_SLIDE_ID" val="custom20200240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0240"/>
  <p:tag name="KSO_WM_SLIDE_LAYOUT" val="a_b_j"/>
  <p:tag name="KSO_WM_SLIDE_LAYOUT_CNT" val="1_3_1"/>
  <p:tag name="KSO_WM_SLIDE_COVER_HASPICTURE" val="2"/>
  <p:tag name="KSO_WM_SLIDE_MODEL_TYPE" val="cover"/>
</p:tagLst>
</file>

<file path=ppt/tags/tag213.xml><?xml version="1.0" encoding="utf-8"?>
<p:tagLst xmlns:p="http://schemas.openxmlformats.org/presentationml/2006/main">
  <p:tag name="KSO_WM_UNIT_ISCONTENTSTITLE" val="0"/>
  <p:tag name="KSO_WM_UNIT_PRESET_TEXT" val="2019&#10;个人述职报告"/>
  <p:tag name="KSO_WM_UNIT_NOCLEAR" val="0"/>
  <p:tag name="KSO_WM_UNIT_VALUE" val="14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0240_1*a*1"/>
  <p:tag name="KSO_WM_TEMPLATE_CATEGORY" val="custom"/>
  <p:tag name="KSO_WM_TEMPLATE_INDEX" val="20200240"/>
  <p:tag name="KSO_WM_UNIT_LAYERLEVEL" val="1"/>
  <p:tag name="KSO_WM_TAG_VERSION" val="1.0"/>
  <p:tag name="KSO_WM_BEAUTIFY_FLAG" val="#wm#"/>
</p:tagLst>
</file>

<file path=ppt/tags/tag214.xml><?xml version="1.0" encoding="utf-8"?>
<p:tagLst xmlns:p="http://schemas.openxmlformats.org/presentationml/2006/main">
  <p:tag name="KSO_WM_TEMPLATE_THUMBS_INDEX" val="1、4、6、7、8"/>
  <p:tag name="KSO_WM_SLIDE_ID" val="custom20200240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0240"/>
  <p:tag name="KSO_WM_SLIDE_LAYOUT" val="a_b_j"/>
  <p:tag name="KSO_WM_SLIDE_LAYOUT_CNT" val="1_3_1"/>
  <p:tag name="KSO_WM_SLIDE_COVER_HASPICTURE" val="2"/>
  <p:tag name="KSO_WM_SLIDE_MODEL_TYPE" val="cover"/>
</p:tagLst>
</file>

<file path=ppt/tags/tag215.xml><?xml version="1.0" encoding="utf-8"?>
<p:tagLst xmlns:p="http://schemas.openxmlformats.org/presentationml/2006/main">
  <p:tag name="KSO_WM_UNIT_ISCONTENTSTITLE" val="0"/>
  <p:tag name="KSO_WM_UNIT_PRESET_TEXT" val="2019&#10;个人述职报告"/>
  <p:tag name="KSO_WM_UNIT_NOCLEAR" val="0"/>
  <p:tag name="KSO_WM_UNIT_VALUE" val="14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0240_1*a*1"/>
  <p:tag name="KSO_WM_TEMPLATE_CATEGORY" val="custom"/>
  <p:tag name="KSO_WM_TEMPLATE_INDEX" val="20200240"/>
  <p:tag name="KSO_WM_UNIT_LAYERLEVEL" val="1"/>
  <p:tag name="KSO_WM_TAG_VERSION" val="1.0"/>
  <p:tag name="KSO_WM_BEAUTIFY_FLAG" val="#wm#"/>
</p:tagLst>
</file>

<file path=ppt/tags/tag216.xml><?xml version="1.0" encoding="utf-8"?>
<p:tagLst xmlns:p="http://schemas.openxmlformats.org/presentationml/2006/main">
  <p:tag name="KSO_WM_TEMPLATE_THUMBS_INDEX" val="1、4、6、7、8"/>
  <p:tag name="KSO_WM_SLIDE_ID" val="custom20200240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0240"/>
  <p:tag name="KSO_WM_SLIDE_LAYOUT" val="a_b_j"/>
  <p:tag name="KSO_WM_SLIDE_LAYOUT_CNT" val="1_3_1"/>
  <p:tag name="KSO_WM_SLIDE_COVER_HASPICTURE" val="2"/>
  <p:tag name="KSO_WM_SLIDE_MODEL_TYPE" val="cover"/>
</p:tagLst>
</file>

<file path=ppt/tags/tag217.xml><?xml version="1.0" encoding="utf-8"?>
<p:tagLst xmlns:p="http://schemas.openxmlformats.org/presentationml/2006/main">
  <p:tag name="KSO_WM_UNIT_ISCONTENTSTITLE" val="0"/>
  <p:tag name="KSO_WM_UNIT_PRESET_TEXT" val="2019&#10;个人述职报告"/>
  <p:tag name="KSO_WM_UNIT_NOCLEAR" val="0"/>
  <p:tag name="KSO_WM_UNIT_VALUE" val="14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0240_1*a*1"/>
  <p:tag name="KSO_WM_TEMPLATE_CATEGORY" val="custom"/>
  <p:tag name="KSO_WM_TEMPLATE_INDEX" val="20200240"/>
  <p:tag name="KSO_WM_UNIT_LAYERLEVEL" val="1"/>
  <p:tag name="KSO_WM_TAG_VERSION" val="1.0"/>
  <p:tag name="KSO_WM_BEAUTIFY_FLAG" val="#wm#"/>
</p:tagLst>
</file>

<file path=ppt/tags/tag218.xml><?xml version="1.0" encoding="utf-8"?>
<p:tagLst xmlns:p="http://schemas.openxmlformats.org/presentationml/2006/main">
  <p:tag name="KSO_WM_TEMPLATE_THUMBS_INDEX" val="1、4、6、7、8"/>
  <p:tag name="KSO_WM_SLIDE_ID" val="custom20200240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0240"/>
  <p:tag name="KSO_WM_SLIDE_LAYOUT" val="a_b_j"/>
  <p:tag name="KSO_WM_SLIDE_LAYOUT_CNT" val="1_3_1"/>
  <p:tag name="KSO_WM_SLIDE_COVER_HASPICTURE" val="2"/>
  <p:tag name="KSO_WM_SLIDE_MODEL_TYPE" val="cover"/>
</p:tagLst>
</file>

<file path=ppt/tags/tag219.xml><?xml version="1.0" encoding="utf-8"?>
<p:tagLst xmlns:p="http://schemas.openxmlformats.org/presentationml/2006/main">
  <p:tag name="KSO_WM_UNIT_ISCONTENTSTITLE" val="0"/>
  <p:tag name="KSO_WM_UNIT_PRESET_TEXT" val="2019&#10;个人述职报告"/>
  <p:tag name="KSO_WM_UNIT_NOCLEAR" val="0"/>
  <p:tag name="KSO_WM_UNIT_VALUE" val="14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0240_1*a*1"/>
  <p:tag name="KSO_WM_TEMPLATE_CATEGORY" val="custom"/>
  <p:tag name="KSO_WM_TEMPLATE_INDEX" val="20200240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20.xml><?xml version="1.0" encoding="utf-8"?>
<p:tagLst xmlns:p="http://schemas.openxmlformats.org/presentationml/2006/main">
  <p:tag name="KSO_WM_TEMPLATE_THUMBS_INDEX" val="1、4、6、7、8"/>
  <p:tag name="KSO_WM_SLIDE_ID" val="custom20200240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0240"/>
  <p:tag name="KSO_WM_SLIDE_LAYOUT" val="a_b_j"/>
  <p:tag name="KSO_WM_SLIDE_LAYOUT_CNT" val="1_3_1"/>
  <p:tag name="KSO_WM_SLIDE_COVER_HASPICTURE" val="2"/>
  <p:tag name="KSO_WM_SLIDE_MODEL_TYPE" val="cover"/>
</p:tagLst>
</file>

<file path=ppt/tags/tag221.xml><?xml version="1.0" encoding="utf-8"?>
<p:tagLst xmlns:p="http://schemas.openxmlformats.org/presentationml/2006/main">
  <p:tag name="KSO_WM_UNIT_ISCONTENTSTITLE" val="0"/>
  <p:tag name="KSO_WM_UNIT_PRESET_TEXT" val="2019&#10;个人述职报告"/>
  <p:tag name="KSO_WM_UNIT_NOCLEAR" val="0"/>
  <p:tag name="KSO_WM_UNIT_VALUE" val="14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0240_1*a*1"/>
  <p:tag name="KSO_WM_TEMPLATE_CATEGORY" val="custom"/>
  <p:tag name="KSO_WM_TEMPLATE_INDEX" val="20200240"/>
  <p:tag name="KSO_WM_UNIT_LAYERLEVEL" val="1"/>
  <p:tag name="KSO_WM_TAG_VERSION" val="1.0"/>
  <p:tag name="KSO_WM_BEAUTIFY_FLAG" val="#wm#"/>
</p:tagLst>
</file>

<file path=ppt/tags/tag222.xml><?xml version="1.0" encoding="utf-8"?>
<p:tagLst xmlns:p="http://schemas.openxmlformats.org/presentationml/2006/main">
  <p:tag name="KSO_WM_TEMPLATE_THUMBS_INDEX" val="1、4、6、7、8"/>
  <p:tag name="KSO_WM_SLIDE_ID" val="custom20200240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0240"/>
  <p:tag name="KSO_WM_SLIDE_LAYOUT" val="a_b_j"/>
  <p:tag name="KSO_WM_SLIDE_LAYOUT_CNT" val="1_3_1"/>
  <p:tag name="KSO_WM_SLIDE_COVER_HASPICTURE" val="2"/>
  <p:tag name="KSO_WM_SLIDE_MODEL_TYPE" val="cover"/>
</p:tagLst>
</file>

<file path=ppt/tags/tag223.xml><?xml version="1.0" encoding="utf-8"?>
<p:tagLst xmlns:p="http://schemas.openxmlformats.org/presentationml/2006/main">
  <p:tag name="KSO_WM_UNIT_ISCONTENTSTITLE" val="0"/>
  <p:tag name="KSO_WM_UNIT_PRESET_TEXT" val="2019&#10;个人述职报告"/>
  <p:tag name="KSO_WM_UNIT_NOCLEAR" val="0"/>
  <p:tag name="KSO_WM_UNIT_VALUE" val="14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0240_1*a*1"/>
  <p:tag name="KSO_WM_TEMPLATE_CATEGORY" val="custom"/>
  <p:tag name="KSO_WM_TEMPLATE_INDEX" val="20200240"/>
  <p:tag name="KSO_WM_UNIT_LAYERLEVEL" val="1"/>
  <p:tag name="KSO_WM_TAG_VERSION" val="1.0"/>
  <p:tag name="KSO_WM_BEAUTIFY_FLAG" val="#wm#"/>
</p:tagLst>
</file>

<file path=ppt/tags/tag224.xml><?xml version="1.0" encoding="utf-8"?>
<p:tagLst xmlns:p="http://schemas.openxmlformats.org/presentationml/2006/main">
  <p:tag name="KSO_WM_TEMPLATE_THUMBS_INDEX" val="1、4、6、7、8"/>
  <p:tag name="KSO_WM_SLIDE_ID" val="custom20200240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0240"/>
  <p:tag name="KSO_WM_SLIDE_LAYOUT" val="a_b_j"/>
  <p:tag name="KSO_WM_SLIDE_LAYOUT_CNT" val="1_3_1"/>
  <p:tag name="KSO_WM_SLIDE_COVER_HASPICTURE" val="2"/>
  <p:tag name="KSO_WM_SLIDE_MODEL_TYPE" val="cover"/>
</p:tagLst>
</file>

<file path=ppt/tags/tag225.xml><?xml version="1.0" encoding="utf-8"?>
<p:tagLst xmlns:p="http://schemas.openxmlformats.org/presentationml/2006/main">
  <p:tag name="KSO_WM_UNIT_ISCONTENTSTITLE" val="0"/>
  <p:tag name="KSO_WM_UNIT_PRESET_TEXT" val="2019&#10;个人述职报告"/>
  <p:tag name="KSO_WM_UNIT_NOCLEAR" val="0"/>
  <p:tag name="KSO_WM_UNIT_VALUE" val="14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0240_1*a*1"/>
  <p:tag name="KSO_WM_TEMPLATE_CATEGORY" val="custom"/>
  <p:tag name="KSO_WM_TEMPLATE_INDEX" val="20200240"/>
  <p:tag name="KSO_WM_UNIT_LAYERLEVEL" val="1"/>
  <p:tag name="KSO_WM_TAG_VERSION" val="1.0"/>
  <p:tag name="KSO_WM_BEAUTIFY_FLAG" val="#wm#"/>
</p:tagLst>
</file>

<file path=ppt/tags/tag226.xml><?xml version="1.0" encoding="utf-8"?>
<p:tagLst xmlns:p="http://schemas.openxmlformats.org/presentationml/2006/main">
  <p:tag name="KSO_WM_TEMPLATE_THUMBS_INDEX" val="1、4、6、7、8"/>
  <p:tag name="KSO_WM_SLIDE_ID" val="custom20200240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0240"/>
  <p:tag name="KSO_WM_SLIDE_LAYOUT" val="a_b_j"/>
  <p:tag name="KSO_WM_SLIDE_LAYOUT_CNT" val="1_3_1"/>
  <p:tag name="KSO_WM_SLIDE_COVER_HASPICTURE" val="2"/>
  <p:tag name="KSO_WM_SLIDE_MODEL_TYPE" val="cover"/>
</p:tagLst>
</file>

<file path=ppt/tags/tag227.xml><?xml version="1.0" encoding="utf-8"?>
<p:tagLst xmlns:p="http://schemas.openxmlformats.org/presentationml/2006/main">
  <p:tag name="KSO_WM_UNIT_ISCONTENTSTITLE" val="0"/>
  <p:tag name="KSO_WM_UNIT_PRESET_TEXT" val="2019&#10;个人述职报告"/>
  <p:tag name="KSO_WM_UNIT_NOCLEAR" val="0"/>
  <p:tag name="KSO_WM_UNIT_VALUE" val="14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0240_1*a*1"/>
  <p:tag name="KSO_WM_TEMPLATE_CATEGORY" val="custom"/>
  <p:tag name="KSO_WM_TEMPLATE_INDEX" val="20200240"/>
  <p:tag name="KSO_WM_UNIT_LAYERLEVEL" val="1"/>
  <p:tag name="KSO_WM_TAG_VERSION" val="1.0"/>
  <p:tag name="KSO_WM_BEAUTIFY_FLAG" val="#wm#"/>
</p:tagLst>
</file>

<file path=ppt/tags/tag228.xml><?xml version="1.0" encoding="utf-8"?>
<p:tagLst xmlns:p="http://schemas.openxmlformats.org/presentationml/2006/main">
  <p:tag name="KSO_WM_TEMPLATE_THUMBS_INDEX" val="1、4、6、7、8"/>
  <p:tag name="KSO_WM_SLIDE_ID" val="custom20200240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0240"/>
  <p:tag name="KSO_WM_SLIDE_LAYOUT" val="a_b_j"/>
  <p:tag name="KSO_WM_SLIDE_LAYOUT_CNT" val="1_3_1"/>
  <p:tag name="KSO_WM_SLIDE_COVER_HASPICTURE" val="2"/>
  <p:tag name="KSO_WM_SLIDE_MODEL_TYPE" val="cover"/>
</p:tagLst>
</file>

<file path=ppt/tags/tag229.xml><?xml version="1.0" encoding="utf-8"?>
<p:tagLst xmlns:p="http://schemas.openxmlformats.org/presentationml/2006/main">
  <p:tag name="KSO_WM_UNIT_ISCONTENTSTITLE" val="0"/>
  <p:tag name="KSO_WM_UNIT_PRESET_TEXT" val="2019&#10;个人述职报告"/>
  <p:tag name="KSO_WM_UNIT_NOCLEAR" val="0"/>
  <p:tag name="KSO_WM_UNIT_VALUE" val="14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0240_1*a*1"/>
  <p:tag name="KSO_WM_TEMPLATE_CATEGORY" val="custom"/>
  <p:tag name="KSO_WM_TEMPLATE_INDEX" val="20200240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30.xml><?xml version="1.0" encoding="utf-8"?>
<p:tagLst xmlns:p="http://schemas.openxmlformats.org/presentationml/2006/main">
  <p:tag name="KSO_WM_TEMPLATE_THUMBS_INDEX" val="1、4、6、7、8"/>
  <p:tag name="KSO_WM_SLIDE_ID" val="custom20200240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0240"/>
  <p:tag name="KSO_WM_SLIDE_LAYOUT" val="a_b_j"/>
  <p:tag name="KSO_WM_SLIDE_LAYOUT_CNT" val="1_3_1"/>
  <p:tag name="KSO_WM_SLIDE_COVER_HASPICTURE" val="2"/>
  <p:tag name="KSO_WM_SLIDE_MODEL_TYPE" val="cover"/>
</p:tagLst>
</file>

<file path=ppt/tags/tag231.xml><?xml version="1.0" encoding="utf-8"?>
<p:tagLst xmlns:p="http://schemas.openxmlformats.org/presentationml/2006/main">
  <p:tag name="KSO_WM_UNIT_ISCONTENTSTITLE" val="0"/>
  <p:tag name="KSO_WM_UNIT_PRESET_TEXT" val="2019&#10;个人述职报告"/>
  <p:tag name="KSO_WM_UNIT_NOCLEAR" val="0"/>
  <p:tag name="KSO_WM_UNIT_VALUE" val="14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0240_1*a*1"/>
  <p:tag name="KSO_WM_TEMPLATE_CATEGORY" val="custom"/>
  <p:tag name="KSO_WM_TEMPLATE_INDEX" val="20200240"/>
  <p:tag name="KSO_WM_UNIT_LAYERLEVEL" val="1"/>
  <p:tag name="KSO_WM_TAG_VERSION" val="1.0"/>
  <p:tag name="KSO_WM_BEAUTIFY_FLAG" val="#wm#"/>
</p:tagLst>
</file>

<file path=ppt/tags/tag232.xml><?xml version="1.0" encoding="utf-8"?>
<p:tagLst xmlns:p="http://schemas.openxmlformats.org/presentationml/2006/main">
  <p:tag name="KSO_WM_TEMPLATE_THUMBS_INDEX" val="1、4、6、7、8"/>
  <p:tag name="KSO_WM_SLIDE_ID" val="custom20200240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0240"/>
  <p:tag name="KSO_WM_SLIDE_LAYOUT" val="a_b_j"/>
  <p:tag name="KSO_WM_SLIDE_LAYOUT_CNT" val="1_3_1"/>
  <p:tag name="KSO_WM_SLIDE_COVER_HASPICTURE" val="2"/>
  <p:tag name="KSO_WM_SLIDE_MODEL_TYPE" val="cover"/>
</p:tagLst>
</file>

<file path=ppt/tags/tag233.xml><?xml version="1.0" encoding="utf-8"?>
<p:tagLst xmlns:p="http://schemas.openxmlformats.org/presentationml/2006/main">
  <p:tag name="KSO_WM_UNIT_ISCONTENTSTITLE" val="0"/>
  <p:tag name="KSO_WM_UNIT_PRESET_TEXT" val="2019&#10;个人述职报告"/>
  <p:tag name="KSO_WM_UNIT_NOCLEAR" val="0"/>
  <p:tag name="KSO_WM_UNIT_VALUE" val="14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0240_1*a*1"/>
  <p:tag name="KSO_WM_TEMPLATE_CATEGORY" val="custom"/>
  <p:tag name="KSO_WM_TEMPLATE_INDEX" val="20200240"/>
  <p:tag name="KSO_WM_UNIT_LAYERLEVEL" val="1"/>
  <p:tag name="KSO_WM_TAG_VERSION" val="1.0"/>
  <p:tag name="KSO_WM_BEAUTIFY_FLAG" val="#wm#"/>
</p:tagLst>
</file>

<file path=ppt/tags/tag234.xml><?xml version="1.0" encoding="utf-8"?>
<p:tagLst xmlns:p="http://schemas.openxmlformats.org/presentationml/2006/main">
  <p:tag name="KSO_WM_TEMPLATE_THUMBS_INDEX" val="1、4、6、7、8"/>
  <p:tag name="KSO_WM_SLIDE_ID" val="custom20200240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0240"/>
  <p:tag name="KSO_WM_SLIDE_LAYOUT" val="a_b_j"/>
  <p:tag name="KSO_WM_SLIDE_LAYOUT_CNT" val="1_3_1"/>
  <p:tag name="KSO_WM_SLIDE_COVER_HASPICTURE" val="2"/>
  <p:tag name="KSO_WM_SLIDE_MODEL_TYPE" val="cover"/>
</p:tagLst>
</file>

<file path=ppt/tags/tag235.xml><?xml version="1.0" encoding="utf-8"?>
<p:tagLst xmlns:p="http://schemas.openxmlformats.org/presentationml/2006/main">
  <p:tag name="KSO_WM_UNIT_ISCONTENTSTITLE" val="0"/>
  <p:tag name="KSO_WM_UNIT_PRESET_TEXT" val="2019&#10;个人述职报告"/>
  <p:tag name="KSO_WM_UNIT_NOCLEAR" val="0"/>
  <p:tag name="KSO_WM_UNIT_VALUE" val="14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0240_1*a*1"/>
  <p:tag name="KSO_WM_TEMPLATE_CATEGORY" val="custom"/>
  <p:tag name="KSO_WM_TEMPLATE_INDEX" val="20200240"/>
  <p:tag name="KSO_WM_UNIT_LAYERLEVEL" val="1"/>
  <p:tag name="KSO_WM_TAG_VERSION" val="1.0"/>
  <p:tag name="KSO_WM_BEAUTIFY_FLAG" val="#wm#"/>
</p:tagLst>
</file>

<file path=ppt/tags/tag236.xml><?xml version="1.0" encoding="utf-8"?>
<p:tagLst xmlns:p="http://schemas.openxmlformats.org/presentationml/2006/main">
  <p:tag name="KSO_WM_TEMPLATE_THUMBS_INDEX" val="1、4、6、7、8"/>
  <p:tag name="KSO_WM_SLIDE_ID" val="custom20200240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0240"/>
  <p:tag name="KSO_WM_SLIDE_LAYOUT" val="a_b_j"/>
  <p:tag name="KSO_WM_SLIDE_LAYOUT_CNT" val="1_3_1"/>
  <p:tag name="KSO_WM_SLIDE_COVER_HASPICTURE" val="2"/>
  <p:tag name="KSO_WM_SLIDE_MODEL_TYPE" val="cover"/>
</p:tagLst>
</file>

<file path=ppt/tags/tag237.xml><?xml version="1.0" encoding="utf-8"?>
<p:tagLst xmlns:p="http://schemas.openxmlformats.org/presentationml/2006/main">
  <p:tag name="KSO_WM_UNIT_ISCONTENTSTITLE" val="0"/>
  <p:tag name="KSO_WM_UNIT_PRESET_TEXT" val="2019&#10;个人述职报告"/>
  <p:tag name="KSO_WM_UNIT_NOCLEAR" val="0"/>
  <p:tag name="KSO_WM_UNIT_VALUE" val="14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0240_1*a*1"/>
  <p:tag name="KSO_WM_TEMPLATE_CATEGORY" val="custom"/>
  <p:tag name="KSO_WM_TEMPLATE_INDEX" val="20200240"/>
  <p:tag name="KSO_WM_UNIT_LAYERLEVEL" val="1"/>
  <p:tag name="KSO_WM_TAG_VERSION" val="1.0"/>
  <p:tag name="KSO_WM_BEAUTIFY_FLAG" val="#wm#"/>
</p:tagLst>
</file>

<file path=ppt/tags/tag238.xml><?xml version="1.0" encoding="utf-8"?>
<p:tagLst xmlns:p="http://schemas.openxmlformats.org/presentationml/2006/main">
  <p:tag name="KSO_WM_TEMPLATE_THUMBS_INDEX" val="1、4、6、7、8"/>
  <p:tag name="KSO_WM_SLIDE_ID" val="custom20200240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0240"/>
  <p:tag name="KSO_WM_SLIDE_LAYOUT" val="a_b_j"/>
  <p:tag name="KSO_WM_SLIDE_LAYOUT_CNT" val="1_3_1"/>
  <p:tag name="KSO_WM_SLIDE_COVER_HASPICTURE" val="2"/>
  <p:tag name="KSO_WM_SLIDE_MODEL_TYPE" val="cover"/>
</p:tagLst>
</file>

<file path=ppt/tags/tag239.xml><?xml version="1.0" encoding="utf-8"?>
<p:tagLst xmlns:p="http://schemas.openxmlformats.org/presentationml/2006/main">
  <p:tag name="KSO_WM_UNIT_ISCONTENTSTITLE" val="0"/>
  <p:tag name="KSO_WM_UNIT_PRESET_TEXT" val="2019&#10;个人述职报告"/>
  <p:tag name="KSO_WM_UNIT_NOCLEAR" val="0"/>
  <p:tag name="KSO_WM_UNIT_VALUE" val="14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0240_1*a*1"/>
  <p:tag name="KSO_WM_TEMPLATE_CATEGORY" val="custom"/>
  <p:tag name="KSO_WM_TEMPLATE_INDEX" val="20200240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40.xml><?xml version="1.0" encoding="utf-8"?>
<p:tagLst xmlns:p="http://schemas.openxmlformats.org/presentationml/2006/main">
  <p:tag name="KSO_WM_TEMPLATE_THUMBS_INDEX" val="1、4、6、7、8"/>
  <p:tag name="KSO_WM_SLIDE_ID" val="custom20200240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0240"/>
  <p:tag name="KSO_WM_SLIDE_LAYOUT" val="a_b_j"/>
  <p:tag name="KSO_WM_SLIDE_LAYOUT_CNT" val="1_3_1"/>
  <p:tag name="KSO_WM_SLIDE_COVER_HASPICTURE" val="2"/>
  <p:tag name="KSO_WM_SLIDE_MODEL_TYPE" val="cover"/>
</p:tagLst>
</file>

<file path=ppt/tags/tag241.xml><?xml version="1.0" encoding="utf-8"?>
<p:tagLst xmlns:p="http://schemas.openxmlformats.org/presentationml/2006/main">
  <p:tag name="KSO_WM_UNIT_ISCONTENTSTITLE" val="0"/>
  <p:tag name="KSO_WM_UNIT_PRESET_TEXT" val="2019&#10;个人述职报告"/>
  <p:tag name="KSO_WM_UNIT_NOCLEAR" val="0"/>
  <p:tag name="KSO_WM_UNIT_VALUE" val="14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0240_1*a*1"/>
  <p:tag name="KSO_WM_TEMPLATE_CATEGORY" val="custom"/>
  <p:tag name="KSO_WM_TEMPLATE_INDEX" val="20200240"/>
  <p:tag name="KSO_WM_UNIT_LAYERLEVEL" val="1"/>
  <p:tag name="KSO_WM_TAG_VERSION" val="1.0"/>
  <p:tag name="KSO_WM_BEAUTIFY_FLAG" val="#wm#"/>
</p:tagLst>
</file>

<file path=ppt/tags/tag242.xml><?xml version="1.0" encoding="utf-8"?>
<p:tagLst xmlns:p="http://schemas.openxmlformats.org/presentationml/2006/main">
  <p:tag name="KSO_WM_TEMPLATE_THUMBS_INDEX" val="1、4、6、7、8"/>
  <p:tag name="KSO_WM_SLIDE_ID" val="custom20200240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0240"/>
  <p:tag name="KSO_WM_SLIDE_LAYOUT" val="a_b_j"/>
  <p:tag name="KSO_WM_SLIDE_LAYOUT_CNT" val="1_3_1"/>
  <p:tag name="KSO_WM_SLIDE_COVER_HASPICTURE" val="2"/>
  <p:tag name="KSO_WM_SLIDE_MODEL_TYPE" val="cover"/>
</p:tagLst>
</file>

<file path=ppt/tags/tag243.xml><?xml version="1.0" encoding="utf-8"?>
<p:tagLst xmlns:p="http://schemas.openxmlformats.org/presentationml/2006/main">
  <p:tag name="KSO_WM_UNIT_ISCONTENTSTITLE" val="0"/>
  <p:tag name="KSO_WM_UNIT_PRESET_TEXT" val="2019&#10;个人述职报告"/>
  <p:tag name="KSO_WM_UNIT_NOCLEAR" val="0"/>
  <p:tag name="KSO_WM_UNIT_VALUE" val="14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0240_1*a*1"/>
  <p:tag name="KSO_WM_TEMPLATE_CATEGORY" val="custom"/>
  <p:tag name="KSO_WM_TEMPLATE_INDEX" val="20200240"/>
  <p:tag name="KSO_WM_UNIT_LAYERLEVEL" val="1"/>
  <p:tag name="KSO_WM_TAG_VERSION" val="1.0"/>
  <p:tag name="KSO_WM_BEAUTIFY_FLAG" val="#wm#"/>
</p:tagLst>
</file>

<file path=ppt/tags/tag244.xml><?xml version="1.0" encoding="utf-8"?>
<p:tagLst xmlns:p="http://schemas.openxmlformats.org/presentationml/2006/main">
  <p:tag name="KSO_WM_TEMPLATE_THUMBS_INDEX" val="1、4、6、7、8"/>
  <p:tag name="KSO_WM_SLIDE_ID" val="custom20200240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0240"/>
  <p:tag name="KSO_WM_SLIDE_LAYOUT" val="a_b_j"/>
  <p:tag name="KSO_WM_SLIDE_LAYOUT_CNT" val="1_3_1"/>
  <p:tag name="KSO_WM_SLIDE_COVER_HASPICTURE" val="2"/>
  <p:tag name="KSO_WM_SLIDE_MODEL_TYPE" val="cover"/>
</p:tagLst>
</file>

<file path=ppt/tags/tag245.xml><?xml version="1.0" encoding="utf-8"?>
<p:tagLst xmlns:p="http://schemas.openxmlformats.org/presentationml/2006/main">
  <p:tag name="KSO_WM_UNIT_ISCONTENTSTITLE" val="0"/>
  <p:tag name="KSO_WM_UNIT_PRESET_TEXT" val="2019&#10;个人述职报告"/>
  <p:tag name="KSO_WM_UNIT_NOCLEAR" val="0"/>
  <p:tag name="KSO_WM_UNIT_VALUE" val="14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0240_1*a*1"/>
  <p:tag name="KSO_WM_TEMPLATE_CATEGORY" val="custom"/>
  <p:tag name="KSO_WM_TEMPLATE_INDEX" val="20200240"/>
  <p:tag name="KSO_WM_UNIT_LAYERLEVEL" val="1"/>
  <p:tag name="KSO_WM_TAG_VERSION" val="1.0"/>
  <p:tag name="KSO_WM_BEAUTIFY_FLAG" val="#wm#"/>
</p:tagLst>
</file>

<file path=ppt/tags/tag246.xml><?xml version="1.0" encoding="utf-8"?>
<p:tagLst xmlns:p="http://schemas.openxmlformats.org/presentationml/2006/main">
  <p:tag name="KSO_WM_TEMPLATE_THUMBS_INDEX" val="1、4、6、7、8"/>
  <p:tag name="KSO_WM_SLIDE_ID" val="custom20200240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0240"/>
  <p:tag name="KSO_WM_SLIDE_LAYOUT" val="a_b_j"/>
  <p:tag name="KSO_WM_SLIDE_LAYOUT_CNT" val="1_3_1"/>
  <p:tag name="KSO_WM_SLIDE_COVER_HASPICTURE" val="2"/>
  <p:tag name="KSO_WM_SLIDE_MODEL_TYPE" val="cover"/>
</p:tagLst>
</file>

<file path=ppt/tags/tag247.xml><?xml version="1.0" encoding="utf-8"?>
<p:tagLst xmlns:p="http://schemas.openxmlformats.org/presentationml/2006/main">
  <p:tag name="KSO_WM_UNIT_ISCONTENTSTITLE" val="0"/>
  <p:tag name="KSO_WM_UNIT_PRESET_TEXT" val="2019&#10;个人述职报告"/>
  <p:tag name="KSO_WM_UNIT_NOCLEAR" val="0"/>
  <p:tag name="KSO_WM_UNIT_VALUE" val="14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0240_1*a*1"/>
  <p:tag name="KSO_WM_TEMPLATE_CATEGORY" val="custom"/>
  <p:tag name="KSO_WM_TEMPLATE_INDEX" val="20200240"/>
  <p:tag name="KSO_WM_UNIT_LAYERLEVEL" val="1"/>
  <p:tag name="KSO_WM_TAG_VERSION" val="1.0"/>
  <p:tag name="KSO_WM_BEAUTIFY_FLAG" val="#wm#"/>
</p:tagLst>
</file>

<file path=ppt/tags/tag248.xml><?xml version="1.0" encoding="utf-8"?>
<p:tagLst xmlns:p="http://schemas.openxmlformats.org/presentationml/2006/main">
  <p:tag name="KSO_WM_TEMPLATE_CATEGORY" val="custom"/>
  <p:tag name="KSO_WM_TEMPLATE_INDEX" val="20200240"/>
</p:tagLst>
</file>

<file path=ppt/tags/tag249.xml><?xml version="1.0" encoding="utf-8"?>
<p:tagLst xmlns:p="http://schemas.openxmlformats.org/presentationml/2006/main">
  <p:tag name="KSO_WM_UNIT_PLACING_PICTURE_USER_VIEWPORT" val="{&quot;height&quot;:4260,&quot;width&quot;:6735}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4*i*2"/>
  <p:tag name="KSO_WM_UNIT_LAYERLEVEL" val="1"/>
  <p:tag name="KSO_WM_TAG_VERSION" val="1.0"/>
  <p:tag name="KSO_WM_BEAUTIFY_FLAG" val="#wm#"/>
</p:tagLst>
</file>

<file path=ppt/tags/tag250.xml><?xml version="1.0" encoding="utf-8"?>
<p:tagLst xmlns:p="http://schemas.openxmlformats.org/presentationml/2006/main">
  <p:tag name="KSO_WM_UNIT_ISCONTENTSTITLE" val="0"/>
  <p:tag name="KSO_WM_UNIT_PRESET_TEXT" val="2019&#10;个人述职报告"/>
  <p:tag name="KSO_WM_UNIT_NOCLEAR" val="0"/>
  <p:tag name="KSO_WM_UNIT_VALUE" val="14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0240_1*a*1"/>
  <p:tag name="KSO_WM_TEMPLATE_CATEGORY" val="custom"/>
  <p:tag name="KSO_WM_TEMPLATE_INDEX" val="20200240"/>
  <p:tag name="KSO_WM_UNIT_LAYERLEVEL" val="1"/>
  <p:tag name="KSO_WM_TAG_VERSION" val="1.0"/>
  <p:tag name="KSO_WM_BEAUTIFY_FLAG" val="#wm#"/>
</p:tagLst>
</file>

<file path=ppt/tags/tag251.xml><?xml version="1.0" encoding="utf-8"?>
<p:tagLst xmlns:p="http://schemas.openxmlformats.org/presentationml/2006/main">
  <p:tag name="KSO_WM_TEMPLATE_THUMBS_INDEX" val="1、4、6、7、8"/>
  <p:tag name="KSO_WM_SLIDE_ID" val="custom20200240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0240"/>
  <p:tag name="KSO_WM_SLIDE_LAYOUT" val="a_b_j"/>
  <p:tag name="KSO_WM_SLIDE_LAYOUT_CNT" val="1_3_1"/>
  <p:tag name="KSO_WM_SLIDE_COVER_HASPICTURE" val="2"/>
  <p:tag name="KSO_WM_SLIDE_MODEL_TYPE" val="cover"/>
</p:tagLst>
</file>

<file path=ppt/tags/tag252.xml><?xml version="1.0" encoding="utf-8"?>
<p:tagLst xmlns:p="http://schemas.openxmlformats.org/presentationml/2006/main">
  <p:tag name="KSO_WM_UNIT_ISCONTENTSTITLE" val="0"/>
  <p:tag name="KSO_WM_UNIT_PRESET_TEXT" val="2019&#10;个人述职报告"/>
  <p:tag name="KSO_WM_UNIT_NOCLEAR" val="0"/>
  <p:tag name="KSO_WM_UNIT_VALUE" val="14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0240_1*a*1"/>
  <p:tag name="KSO_WM_TEMPLATE_CATEGORY" val="custom"/>
  <p:tag name="KSO_WM_TEMPLATE_INDEX" val="20200240"/>
  <p:tag name="KSO_WM_UNIT_LAYERLEVEL" val="1"/>
  <p:tag name="KSO_WM_TAG_VERSION" val="1.0"/>
  <p:tag name="KSO_WM_BEAUTIFY_FLAG" val="#wm#"/>
</p:tagLst>
</file>

<file path=ppt/tags/tag253.xml><?xml version="1.0" encoding="utf-8"?>
<p:tagLst xmlns:p="http://schemas.openxmlformats.org/presentationml/2006/main">
  <p:tag name="KSO_WM_TEMPLATE_THUMBS_INDEX" val="1、4、6、7、8"/>
  <p:tag name="KSO_WM_SLIDE_ID" val="custom20200240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0240"/>
  <p:tag name="KSO_WM_SLIDE_LAYOUT" val="a_b_j"/>
  <p:tag name="KSO_WM_SLIDE_LAYOUT_CNT" val="1_3_1"/>
  <p:tag name="KSO_WM_SLIDE_COVER_HASPICTURE" val="2"/>
  <p:tag name="KSO_WM_SLIDE_MODEL_TYPE" val="cover"/>
</p:tagLst>
</file>

<file path=ppt/tags/tag254.xml><?xml version="1.0" encoding="utf-8"?>
<p:tagLst xmlns:p="http://schemas.openxmlformats.org/presentationml/2006/main">
  <p:tag name="KSO_WM_UNIT_ISCONTENTSTITLE" val="0"/>
  <p:tag name="KSO_WM_UNIT_PRESET_TEXT" val="2019&#10;个人述职报告"/>
  <p:tag name="KSO_WM_UNIT_NOCLEAR" val="0"/>
  <p:tag name="KSO_WM_UNIT_VALUE" val="14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0240_1*a*1"/>
  <p:tag name="KSO_WM_TEMPLATE_CATEGORY" val="custom"/>
  <p:tag name="KSO_WM_TEMPLATE_INDEX" val="20200240"/>
  <p:tag name="KSO_WM_UNIT_LAYERLEVEL" val="1"/>
  <p:tag name="KSO_WM_TAG_VERSION" val="1.0"/>
  <p:tag name="KSO_WM_BEAUTIFY_FLAG" val="#wm#"/>
</p:tagLst>
</file>

<file path=ppt/tags/tag255.xml><?xml version="1.0" encoding="utf-8"?>
<p:tagLst xmlns:p="http://schemas.openxmlformats.org/presentationml/2006/main">
  <p:tag name="KSO_WM_TEMPLATE_THUMBS_INDEX" val="1、4、6、7、8"/>
  <p:tag name="KSO_WM_SLIDE_ID" val="custom20200240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0240"/>
  <p:tag name="KSO_WM_SLIDE_LAYOUT" val="a_b_j"/>
  <p:tag name="KSO_WM_SLIDE_LAYOUT_CNT" val="1_3_1"/>
  <p:tag name="KSO_WM_SLIDE_COVER_HASPICTURE" val="2"/>
  <p:tag name="KSO_WM_SLIDE_MODEL_TYPE" val="cover"/>
</p:tagLst>
</file>

<file path=ppt/tags/tag256.xml><?xml version="1.0" encoding="utf-8"?>
<p:tagLst xmlns:p="http://schemas.openxmlformats.org/presentationml/2006/main">
  <p:tag name="KSO_WM_UNIT_ISCONTENTSTITLE" val="0"/>
  <p:tag name="KSO_WM_UNIT_PRESET_TEXT" val="2019&#10;个人述职报告"/>
  <p:tag name="KSO_WM_UNIT_NOCLEAR" val="0"/>
  <p:tag name="KSO_WM_UNIT_VALUE" val="14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0240_1*a*1"/>
  <p:tag name="KSO_WM_TEMPLATE_CATEGORY" val="custom"/>
  <p:tag name="KSO_WM_TEMPLATE_INDEX" val="20200240"/>
  <p:tag name="KSO_WM_UNIT_LAYERLEVEL" val="1"/>
  <p:tag name="KSO_WM_TAG_VERSION" val="1.0"/>
  <p:tag name="KSO_WM_BEAUTIFY_FLAG" val="#wm#"/>
</p:tagLst>
</file>

<file path=ppt/tags/tag257.xml><?xml version="1.0" encoding="utf-8"?>
<p:tagLst xmlns:p="http://schemas.openxmlformats.org/presentationml/2006/main">
  <p:tag name="KSO_WM_TEMPLATE_THUMBS_INDEX" val="1、4、6、7、8"/>
  <p:tag name="KSO_WM_SLIDE_ID" val="custom20200240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0240"/>
  <p:tag name="KSO_WM_SLIDE_LAYOUT" val="a_b_j"/>
  <p:tag name="KSO_WM_SLIDE_LAYOUT_CNT" val="1_3_1"/>
  <p:tag name="KSO_WM_SLIDE_COVER_HASPICTURE" val="2"/>
  <p:tag name="KSO_WM_SLIDE_MODEL_TYPE" val="cover"/>
</p:tagLst>
</file>

<file path=ppt/tags/tag258.xml><?xml version="1.0" encoding="utf-8"?>
<p:tagLst xmlns:p="http://schemas.openxmlformats.org/presentationml/2006/main">
  <p:tag name="KSO_WM_UNIT_ISCONTENTSTITLE" val="0"/>
  <p:tag name="KSO_WM_UNIT_PRESET_TEXT" val="2019&#10;个人述职报告"/>
  <p:tag name="KSO_WM_UNIT_NOCLEAR" val="0"/>
  <p:tag name="KSO_WM_UNIT_VALUE" val="14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0240_1*a*1"/>
  <p:tag name="KSO_WM_TEMPLATE_CATEGORY" val="custom"/>
  <p:tag name="KSO_WM_TEMPLATE_INDEX" val="20200240"/>
  <p:tag name="KSO_WM_UNIT_LAYERLEVEL" val="1"/>
  <p:tag name="KSO_WM_TAG_VERSION" val="1.0"/>
  <p:tag name="KSO_WM_BEAUTIFY_FLAG" val="#wm#"/>
</p:tagLst>
</file>

<file path=ppt/tags/tag259.xml><?xml version="1.0" encoding="utf-8"?>
<p:tagLst xmlns:p="http://schemas.openxmlformats.org/presentationml/2006/main">
  <p:tag name="KSO_WM_TEMPLATE_THUMBS_INDEX" val="1、4、6、7、8"/>
  <p:tag name="KSO_WM_SLIDE_ID" val="custom20200240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0240"/>
  <p:tag name="KSO_WM_SLIDE_LAYOUT" val="a_b_j"/>
  <p:tag name="KSO_WM_SLIDE_LAYOUT_CNT" val="1_3_1"/>
  <p:tag name="KSO_WM_SLIDE_COVER_HASPICTURE" val="2"/>
  <p:tag name="KSO_WM_SLIDE_MODEL_TYPE" val="cover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4*i*3"/>
  <p:tag name="KSO_WM_UNIT_LAYERLEVEL" val="1"/>
  <p:tag name="KSO_WM_TAG_VERSION" val="1.0"/>
  <p:tag name="KSO_WM_BEAUTIFY_FLAG" val="#wm#"/>
</p:tagLst>
</file>

<file path=ppt/tags/tag260.xml><?xml version="1.0" encoding="utf-8"?>
<p:tagLst xmlns:p="http://schemas.openxmlformats.org/presentationml/2006/main">
  <p:tag name="KSO_WM_UNIT_ISCONTENTSTITLE" val="0"/>
  <p:tag name="KSO_WM_UNIT_PRESET_TEXT" val="2019&#10;个人述职报告"/>
  <p:tag name="KSO_WM_UNIT_NOCLEAR" val="0"/>
  <p:tag name="KSO_WM_UNIT_VALUE" val="14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0240_1*a*1"/>
  <p:tag name="KSO_WM_TEMPLATE_CATEGORY" val="custom"/>
  <p:tag name="KSO_WM_TEMPLATE_INDEX" val="20200240"/>
  <p:tag name="KSO_WM_UNIT_LAYERLEVEL" val="1"/>
  <p:tag name="KSO_WM_TAG_VERSION" val="1.0"/>
  <p:tag name="KSO_WM_BEAUTIFY_FLAG" val="#wm#"/>
</p:tagLst>
</file>

<file path=ppt/tags/tag261.xml><?xml version="1.0" encoding="utf-8"?>
<p:tagLst xmlns:p="http://schemas.openxmlformats.org/presentationml/2006/main">
  <p:tag name="KSO_WM_TEMPLATE_THUMBS_INDEX" val="1、4、6、7、8"/>
  <p:tag name="KSO_WM_SLIDE_ID" val="custom20200240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0240"/>
  <p:tag name="KSO_WM_SLIDE_LAYOUT" val="a_b_j"/>
  <p:tag name="KSO_WM_SLIDE_LAYOUT_CNT" val="1_3_1"/>
  <p:tag name="KSO_WM_SLIDE_COVER_HASPICTURE" val="2"/>
  <p:tag name="KSO_WM_SLIDE_MODEL_TYPE" val="cover"/>
</p:tagLst>
</file>

<file path=ppt/tags/tag262.xml><?xml version="1.0" encoding="utf-8"?>
<p:tagLst xmlns:p="http://schemas.openxmlformats.org/presentationml/2006/main">
  <p:tag name="KSO_WM_UNIT_ISCONTENTSTITLE" val="0"/>
  <p:tag name="KSO_WM_UNIT_PRESET_TEXT" val="2019&#10;个人述职报告"/>
  <p:tag name="KSO_WM_UNIT_NOCLEAR" val="0"/>
  <p:tag name="KSO_WM_UNIT_VALUE" val="14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0240_1*a*1"/>
  <p:tag name="KSO_WM_TEMPLATE_CATEGORY" val="custom"/>
  <p:tag name="KSO_WM_TEMPLATE_INDEX" val="20200240"/>
  <p:tag name="KSO_WM_UNIT_LAYERLEVEL" val="1"/>
  <p:tag name="KSO_WM_TAG_VERSION" val="1.0"/>
  <p:tag name="KSO_WM_BEAUTIFY_FLAG" val="#wm#"/>
</p:tagLst>
</file>

<file path=ppt/tags/tag263.xml><?xml version="1.0" encoding="utf-8"?>
<p:tagLst xmlns:p="http://schemas.openxmlformats.org/presentationml/2006/main">
  <p:tag name="KSO_WM_TEMPLATE_THUMBS_INDEX" val="1、4、6、7、8"/>
  <p:tag name="KSO_WM_SLIDE_ID" val="custom20200240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0240"/>
  <p:tag name="KSO_WM_SLIDE_LAYOUT" val="a_b_j"/>
  <p:tag name="KSO_WM_SLIDE_LAYOUT_CNT" val="1_3_1"/>
  <p:tag name="KSO_WM_SLIDE_COVER_HASPICTURE" val="2"/>
  <p:tag name="KSO_WM_SLIDE_MODEL_TYPE" val="cover"/>
</p:tagLst>
</file>

<file path=ppt/tags/tag264.xml><?xml version="1.0" encoding="utf-8"?>
<p:tagLst xmlns:p="http://schemas.openxmlformats.org/presentationml/2006/main">
  <p:tag name="KSO_WM_UNIT_ISCONTENTSTITLE" val="0"/>
  <p:tag name="KSO_WM_UNIT_PRESET_TEXT" val="2019&#10;个人述职报告"/>
  <p:tag name="KSO_WM_UNIT_NOCLEAR" val="0"/>
  <p:tag name="KSO_WM_UNIT_VALUE" val="14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0240_1*a*1"/>
  <p:tag name="KSO_WM_TEMPLATE_CATEGORY" val="custom"/>
  <p:tag name="KSO_WM_TEMPLATE_INDEX" val="20200240"/>
  <p:tag name="KSO_WM_UNIT_LAYERLEVEL" val="1"/>
  <p:tag name="KSO_WM_TAG_VERSION" val="1.0"/>
  <p:tag name="KSO_WM_BEAUTIFY_FLAG" val="#wm#"/>
</p:tagLst>
</file>

<file path=ppt/tags/tag265.xml><?xml version="1.0" encoding="utf-8"?>
<p:tagLst xmlns:p="http://schemas.openxmlformats.org/presentationml/2006/main">
  <p:tag name="KSO_WM_TEMPLATE_THUMBS_INDEX" val="1、4、6、7、8"/>
  <p:tag name="KSO_WM_SLIDE_ID" val="custom20200240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0240"/>
  <p:tag name="KSO_WM_SLIDE_LAYOUT" val="a_b_j"/>
  <p:tag name="KSO_WM_SLIDE_LAYOUT_CNT" val="1_3_1"/>
  <p:tag name="KSO_WM_SLIDE_COVER_HASPICTURE" val="2"/>
  <p:tag name="KSO_WM_SLIDE_MODEL_TYPE" val="cover"/>
</p:tagLst>
</file>

<file path=ppt/tags/tag266.xml><?xml version="1.0" encoding="utf-8"?>
<p:tagLst xmlns:p="http://schemas.openxmlformats.org/presentationml/2006/main">
  <p:tag name="KSO_WM_UNIT_ISCONTENTSTITLE" val="0"/>
  <p:tag name="KSO_WM_UNIT_PRESET_TEXT" val="2019&#10;个人述职报告"/>
  <p:tag name="KSO_WM_UNIT_NOCLEAR" val="0"/>
  <p:tag name="KSO_WM_UNIT_VALUE" val="14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0240_1*a*1"/>
  <p:tag name="KSO_WM_TEMPLATE_CATEGORY" val="custom"/>
  <p:tag name="KSO_WM_TEMPLATE_INDEX" val="20200240"/>
  <p:tag name="KSO_WM_UNIT_LAYERLEVEL" val="1"/>
  <p:tag name="KSO_WM_TAG_VERSION" val="1.0"/>
  <p:tag name="KSO_WM_BEAUTIFY_FLAG" val="#wm#"/>
</p:tagLst>
</file>

<file path=ppt/tags/tag267.xml><?xml version="1.0" encoding="utf-8"?>
<p:tagLst xmlns:p="http://schemas.openxmlformats.org/presentationml/2006/main">
  <p:tag name="KSO_WM_TEMPLATE_THUMBS_INDEX" val="1、4、6、7、8"/>
  <p:tag name="KSO_WM_SLIDE_ID" val="custom20200240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0240"/>
  <p:tag name="KSO_WM_SLIDE_LAYOUT" val="a_b_j"/>
  <p:tag name="KSO_WM_SLIDE_LAYOUT_CNT" val="1_3_1"/>
  <p:tag name="KSO_WM_SLIDE_COVER_HASPICTURE" val="2"/>
  <p:tag name="KSO_WM_SLIDE_MODEL_TYPE" val="cover"/>
</p:tagLst>
</file>

<file path=ppt/tags/tag268.xml><?xml version="1.0" encoding="utf-8"?>
<p:tagLst xmlns:p="http://schemas.openxmlformats.org/presentationml/2006/main">
  <p:tag name="KSO_WM_UNIT_ISCONTENTSTITLE" val="0"/>
  <p:tag name="KSO_WM_UNIT_PRESET_TEXT" val="2019&#10;个人述职报告"/>
  <p:tag name="KSO_WM_UNIT_NOCLEAR" val="0"/>
  <p:tag name="KSO_WM_UNIT_VALUE" val="14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0240_1*a*1"/>
  <p:tag name="KSO_WM_TEMPLATE_CATEGORY" val="custom"/>
  <p:tag name="KSO_WM_TEMPLATE_INDEX" val="20200240"/>
  <p:tag name="KSO_WM_UNIT_LAYERLEVEL" val="1"/>
  <p:tag name="KSO_WM_TAG_VERSION" val="1.0"/>
  <p:tag name="KSO_WM_BEAUTIFY_FLAG" val="#wm#"/>
</p:tagLst>
</file>

<file path=ppt/tags/tag269.xml><?xml version="1.0" encoding="utf-8"?>
<p:tagLst xmlns:p="http://schemas.openxmlformats.org/presentationml/2006/main">
  <p:tag name="KSO_WM_TEMPLATE_THUMBS_INDEX" val="1、4、6、7、8"/>
  <p:tag name="KSO_WM_SLIDE_ID" val="custom20200240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0240"/>
  <p:tag name="KSO_WM_SLIDE_LAYOUT" val="a_b_j"/>
  <p:tag name="KSO_WM_SLIDE_LAYOUT_CNT" val="1_3_1"/>
  <p:tag name="KSO_WM_SLIDE_COVER_HASPICTURE" val="2"/>
  <p:tag name="KSO_WM_SLIDE_MODEL_TYPE" val="cover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0.xml><?xml version="1.0" encoding="utf-8"?>
<p:tagLst xmlns:p="http://schemas.openxmlformats.org/presentationml/2006/main">
  <p:tag name="KSO_WM_UNIT_ISCONTENTSTITLE" val="0"/>
  <p:tag name="KSO_WM_UNIT_PRESET_TEXT" val="2019&#10;个人述职报告"/>
  <p:tag name="KSO_WM_UNIT_NOCLEAR" val="0"/>
  <p:tag name="KSO_WM_UNIT_VALUE" val="14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0240_1*a*1"/>
  <p:tag name="KSO_WM_TEMPLATE_CATEGORY" val="custom"/>
  <p:tag name="KSO_WM_TEMPLATE_INDEX" val="20200240"/>
  <p:tag name="KSO_WM_UNIT_LAYERLEVEL" val="1"/>
  <p:tag name="KSO_WM_TAG_VERSION" val="1.0"/>
  <p:tag name="KSO_WM_BEAUTIFY_FLAG" val="#wm#"/>
</p:tagLst>
</file>

<file path=ppt/tags/tag271.xml><?xml version="1.0" encoding="utf-8"?>
<p:tagLst xmlns:p="http://schemas.openxmlformats.org/presentationml/2006/main">
  <p:tag name="KSO_WM_TEMPLATE_THUMBS_INDEX" val="1、4、6、7、8"/>
  <p:tag name="KSO_WM_SLIDE_ID" val="custom20200240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0240"/>
  <p:tag name="KSO_WM_SLIDE_LAYOUT" val="a_b_j"/>
  <p:tag name="KSO_WM_SLIDE_LAYOUT_CNT" val="1_3_1"/>
  <p:tag name="KSO_WM_SLIDE_COVER_HASPICTURE" val="2"/>
  <p:tag name="KSO_WM_SLIDE_MODEL_TYPE" val="cover"/>
</p:tagLst>
</file>

<file path=ppt/tags/tag272.xml><?xml version="1.0" encoding="utf-8"?>
<p:tagLst xmlns:p="http://schemas.openxmlformats.org/presentationml/2006/main">
  <p:tag name="KSO_WM_UNIT_ISCONTENTSTITLE" val="0"/>
  <p:tag name="KSO_WM_UNIT_PRESET_TEXT" val="2019&#10;个人述职报告"/>
  <p:tag name="KSO_WM_UNIT_NOCLEAR" val="0"/>
  <p:tag name="KSO_WM_UNIT_VALUE" val="14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0240_1*a*1"/>
  <p:tag name="KSO_WM_TEMPLATE_CATEGORY" val="custom"/>
  <p:tag name="KSO_WM_TEMPLATE_INDEX" val="20200240"/>
  <p:tag name="KSO_WM_UNIT_LAYERLEVEL" val="1"/>
  <p:tag name="KSO_WM_TAG_VERSION" val="1.0"/>
  <p:tag name="KSO_WM_BEAUTIFY_FLAG" val="#wm#"/>
</p:tagLst>
</file>

<file path=ppt/tags/tag273.xml><?xml version="1.0" encoding="utf-8"?>
<p:tagLst xmlns:p="http://schemas.openxmlformats.org/presentationml/2006/main">
  <p:tag name="KSO_WM_TEMPLATE_THUMBS_INDEX" val="1、4、6、7、8"/>
  <p:tag name="KSO_WM_SLIDE_ID" val="custom20200240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0240"/>
  <p:tag name="KSO_WM_SLIDE_LAYOUT" val="a_b_j"/>
  <p:tag name="KSO_WM_SLIDE_LAYOUT_CNT" val="1_3_1"/>
  <p:tag name="KSO_WM_SLIDE_COVER_HASPICTURE" val="2"/>
  <p:tag name="KSO_WM_SLIDE_MODEL_TYPE" val="cover"/>
</p:tagLst>
</file>

<file path=ppt/tags/tag274.xml><?xml version="1.0" encoding="utf-8"?>
<p:tagLst xmlns:p="http://schemas.openxmlformats.org/presentationml/2006/main">
  <p:tag name="KSO_WM_UNIT_ISCONTENTSTITLE" val="0"/>
  <p:tag name="KSO_WM_UNIT_PRESET_TEXT" val="2019&#10;个人述职报告"/>
  <p:tag name="KSO_WM_UNIT_NOCLEAR" val="0"/>
  <p:tag name="KSO_WM_UNIT_VALUE" val="14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0240_1*a*1"/>
  <p:tag name="KSO_WM_TEMPLATE_CATEGORY" val="custom"/>
  <p:tag name="KSO_WM_TEMPLATE_INDEX" val="20200240"/>
  <p:tag name="KSO_WM_UNIT_LAYERLEVEL" val="1"/>
  <p:tag name="KSO_WM_TAG_VERSION" val="1.0"/>
  <p:tag name="KSO_WM_BEAUTIFY_FLAG" val="#wm#"/>
</p:tagLst>
</file>

<file path=ppt/tags/tag275.xml><?xml version="1.0" encoding="utf-8"?>
<p:tagLst xmlns:p="http://schemas.openxmlformats.org/presentationml/2006/main">
  <p:tag name="KSO_WM_TEMPLATE_THUMBS_INDEX" val="1、4、6、7、8"/>
  <p:tag name="KSO_WM_SLIDE_ID" val="custom20200240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0240"/>
  <p:tag name="KSO_WM_SLIDE_LAYOUT" val="a_b_j"/>
  <p:tag name="KSO_WM_SLIDE_LAYOUT_CNT" val="1_3_1"/>
  <p:tag name="KSO_WM_SLIDE_COVER_HASPICTURE" val="2"/>
  <p:tag name="KSO_WM_SLIDE_MODEL_TYPE" val="cover"/>
</p:tagLst>
</file>

<file path=ppt/tags/tag276.xml><?xml version="1.0" encoding="utf-8"?>
<p:tagLst xmlns:p="http://schemas.openxmlformats.org/presentationml/2006/main">
  <p:tag name="KSO_WM_UNIT_ISCONTENTSTITLE" val="0"/>
  <p:tag name="KSO_WM_UNIT_PRESET_TEXT" val="2019&#10;个人述职报告"/>
  <p:tag name="KSO_WM_UNIT_NOCLEAR" val="0"/>
  <p:tag name="KSO_WM_UNIT_VALUE" val="14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0240_1*a*1"/>
  <p:tag name="KSO_WM_TEMPLATE_CATEGORY" val="custom"/>
  <p:tag name="KSO_WM_TEMPLATE_INDEX" val="20200240"/>
  <p:tag name="KSO_WM_UNIT_LAYERLEVEL" val="1"/>
  <p:tag name="KSO_WM_TAG_VERSION" val="1.0"/>
  <p:tag name="KSO_WM_BEAUTIFY_FLAG" val="#wm#"/>
</p:tagLst>
</file>

<file path=ppt/tags/tag277.xml><?xml version="1.0" encoding="utf-8"?>
<p:tagLst xmlns:p="http://schemas.openxmlformats.org/presentationml/2006/main">
  <p:tag name="KSO_WM_TEMPLATE_THUMBS_INDEX" val="1、4、6、7、8"/>
  <p:tag name="KSO_WM_SLIDE_ID" val="custom20200240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0240"/>
  <p:tag name="KSO_WM_SLIDE_LAYOUT" val="a_b_j"/>
  <p:tag name="KSO_WM_SLIDE_LAYOUT_CNT" val="1_3_1"/>
  <p:tag name="KSO_WM_SLIDE_COVER_HASPICTURE" val="2"/>
  <p:tag name="KSO_WM_SLIDE_MODEL_TYPE" val="cover"/>
</p:tagLst>
</file>

<file path=ppt/tags/tag278.xml><?xml version="1.0" encoding="utf-8"?>
<p:tagLst xmlns:p="http://schemas.openxmlformats.org/presentationml/2006/main">
  <p:tag name="KSO_WM_UNIT_ISCONTENTSTITLE" val="0"/>
  <p:tag name="KSO_WM_UNIT_PRESET_TEXT" val="2019&#10;个人述职报告"/>
  <p:tag name="KSO_WM_UNIT_NOCLEAR" val="0"/>
  <p:tag name="KSO_WM_UNIT_VALUE" val="14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0240_1*a*1"/>
  <p:tag name="KSO_WM_TEMPLATE_CATEGORY" val="custom"/>
  <p:tag name="KSO_WM_TEMPLATE_INDEX" val="20200240"/>
  <p:tag name="KSO_WM_UNIT_LAYERLEVEL" val="1"/>
  <p:tag name="KSO_WM_TAG_VERSION" val="1.0"/>
  <p:tag name="KSO_WM_BEAUTIFY_FLAG" val="#wm#"/>
</p:tagLst>
</file>

<file path=ppt/tags/tag279.xml><?xml version="1.0" encoding="utf-8"?>
<p:tagLst xmlns:p="http://schemas.openxmlformats.org/presentationml/2006/main">
  <p:tag name="KSO_WM_TEMPLATE_THUMBS_INDEX" val="1、4、6、7、8"/>
  <p:tag name="KSO_WM_SLIDE_ID" val="custom20200240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0240"/>
  <p:tag name="KSO_WM_SLIDE_LAYOUT" val="a_b_j"/>
  <p:tag name="KSO_WM_SLIDE_LAYOUT_CNT" val="1_3_1"/>
  <p:tag name="KSO_WM_SLIDE_COVER_HASPICTURE" val="2"/>
  <p:tag name="KSO_WM_SLIDE_MODEL_TYPE" val="cover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80.xml><?xml version="1.0" encoding="utf-8"?>
<p:tagLst xmlns:p="http://schemas.openxmlformats.org/presentationml/2006/main">
  <p:tag name="KSO_WM_UNIT_ISCONTENTSTITLE" val="0"/>
  <p:tag name="KSO_WM_UNIT_PRESET_TEXT" val="2019&#10;个人述职报告"/>
  <p:tag name="KSO_WM_UNIT_NOCLEAR" val="0"/>
  <p:tag name="KSO_WM_UNIT_VALUE" val="14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0240_1*a*1"/>
  <p:tag name="KSO_WM_TEMPLATE_CATEGORY" val="custom"/>
  <p:tag name="KSO_WM_TEMPLATE_INDEX" val="20200240"/>
  <p:tag name="KSO_WM_UNIT_LAYERLEVEL" val="1"/>
  <p:tag name="KSO_WM_TAG_VERSION" val="1.0"/>
  <p:tag name="KSO_WM_BEAUTIFY_FLAG" val="#wm#"/>
</p:tagLst>
</file>

<file path=ppt/tags/tag281.xml><?xml version="1.0" encoding="utf-8"?>
<p:tagLst xmlns:p="http://schemas.openxmlformats.org/presentationml/2006/main">
  <p:tag name="KSO_WM_TEMPLATE_THUMBS_INDEX" val="1、4、6、7、8"/>
  <p:tag name="KSO_WM_SLIDE_ID" val="custom20200240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0240"/>
  <p:tag name="KSO_WM_SLIDE_LAYOUT" val="a_b_j"/>
  <p:tag name="KSO_WM_SLIDE_LAYOUT_CNT" val="1_3_1"/>
  <p:tag name="KSO_WM_SLIDE_COVER_HASPICTURE" val="2"/>
  <p:tag name="KSO_WM_SLIDE_MODEL_TYPE" val="cover"/>
</p:tagLst>
</file>

<file path=ppt/tags/tag282.xml><?xml version="1.0" encoding="utf-8"?>
<p:tagLst xmlns:p="http://schemas.openxmlformats.org/presentationml/2006/main">
  <p:tag name="KSO_WM_UNIT_ISCONTENTSTITLE" val="0"/>
  <p:tag name="KSO_WM_UNIT_PRESET_TEXT" val="2019&#10;个人述职报告"/>
  <p:tag name="KSO_WM_UNIT_NOCLEAR" val="0"/>
  <p:tag name="KSO_WM_UNIT_VALUE" val="14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0240_1*a*1"/>
  <p:tag name="KSO_WM_TEMPLATE_CATEGORY" val="custom"/>
  <p:tag name="KSO_WM_TEMPLATE_INDEX" val="20200240"/>
  <p:tag name="KSO_WM_UNIT_LAYERLEVEL" val="1"/>
  <p:tag name="KSO_WM_TAG_VERSION" val="1.0"/>
  <p:tag name="KSO_WM_BEAUTIFY_FLAG" val="#wm#"/>
</p:tagLst>
</file>

<file path=ppt/tags/tag283.xml><?xml version="1.0" encoding="utf-8"?>
<p:tagLst xmlns:p="http://schemas.openxmlformats.org/presentationml/2006/main">
  <p:tag name="KSO_WM_TEMPLATE_THUMBS_INDEX" val="1、4、6、7、8"/>
  <p:tag name="KSO_WM_SLIDE_ID" val="custom20200240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0240"/>
  <p:tag name="KSO_WM_SLIDE_LAYOUT" val="a_b_j"/>
  <p:tag name="KSO_WM_SLIDE_LAYOUT_CNT" val="1_3_1"/>
  <p:tag name="KSO_WM_SLIDE_COVER_HASPICTURE" val="2"/>
  <p:tag name="KSO_WM_SLIDE_MODEL_TYPE" val="cover"/>
</p:tagLst>
</file>

<file path=ppt/tags/tag284.xml><?xml version="1.0" encoding="utf-8"?>
<p:tagLst xmlns:p="http://schemas.openxmlformats.org/presentationml/2006/main">
  <p:tag name="KSO_WM_UNIT_ISCONTENTSTITLE" val="0"/>
  <p:tag name="KSO_WM_UNIT_PRESET_TEXT" val="2019&#10;个人述职报告"/>
  <p:tag name="KSO_WM_UNIT_NOCLEAR" val="0"/>
  <p:tag name="KSO_WM_UNIT_VALUE" val="14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0240_1*a*1"/>
  <p:tag name="KSO_WM_TEMPLATE_CATEGORY" val="custom"/>
  <p:tag name="KSO_WM_TEMPLATE_INDEX" val="20200240"/>
  <p:tag name="KSO_WM_UNIT_LAYERLEVEL" val="1"/>
  <p:tag name="KSO_WM_TAG_VERSION" val="1.0"/>
  <p:tag name="KSO_WM_BEAUTIFY_FLAG" val="#wm#"/>
</p:tagLst>
</file>

<file path=ppt/tags/tag285.xml><?xml version="1.0" encoding="utf-8"?>
<p:tagLst xmlns:p="http://schemas.openxmlformats.org/presentationml/2006/main">
  <p:tag name="KSO_WM_TEMPLATE_THUMBS_INDEX" val="1、4、6、7、8"/>
  <p:tag name="KSO_WM_SLIDE_ID" val="custom20200240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0240"/>
  <p:tag name="KSO_WM_SLIDE_LAYOUT" val="a_b_j"/>
  <p:tag name="KSO_WM_SLIDE_LAYOUT_CNT" val="1_3_1"/>
  <p:tag name="KSO_WM_SLIDE_COVER_HASPICTURE" val="2"/>
  <p:tag name="KSO_WM_SLIDE_MODEL_TYPE" val="cover"/>
</p:tagLst>
</file>

<file path=ppt/tags/tag286.xml><?xml version="1.0" encoding="utf-8"?>
<p:tagLst xmlns:p="http://schemas.openxmlformats.org/presentationml/2006/main">
  <p:tag name="KSO_WM_UNIT_ISCONTENTSTITLE" val="0"/>
  <p:tag name="KSO_WM_UNIT_PRESET_TEXT" val="2019&#10;个人述职报告"/>
  <p:tag name="KSO_WM_UNIT_NOCLEAR" val="0"/>
  <p:tag name="KSO_WM_UNIT_VALUE" val="14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0240_1*a*1"/>
  <p:tag name="KSO_WM_TEMPLATE_CATEGORY" val="custom"/>
  <p:tag name="KSO_WM_TEMPLATE_INDEX" val="20200240"/>
  <p:tag name="KSO_WM_UNIT_LAYERLEVEL" val="1"/>
  <p:tag name="KSO_WM_TAG_VERSION" val="1.0"/>
  <p:tag name="KSO_WM_BEAUTIFY_FLAG" val="#wm#"/>
</p:tagLst>
</file>

<file path=ppt/tags/tag287.xml><?xml version="1.0" encoding="utf-8"?>
<p:tagLst xmlns:p="http://schemas.openxmlformats.org/presentationml/2006/main">
  <p:tag name="KSO_WM_TEMPLATE_THUMBS_INDEX" val="1、4、6、7、8"/>
  <p:tag name="KSO_WM_SLIDE_ID" val="custom20200240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0240"/>
  <p:tag name="KSO_WM_SLIDE_LAYOUT" val="a_b_j"/>
  <p:tag name="KSO_WM_SLIDE_LAYOUT_CNT" val="1_3_1"/>
  <p:tag name="KSO_WM_SLIDE_COVER_HASPICTURE" val="2"/>
  <p:tag name="KSO_WM_SLIDE_MODEL_TYPE" val="cover"/>
</p:tagLst>
</file>

<file path=ppt/tags/tag288.xml><?xml version="1.0" encoding="utf-8"?>
<p:tagLst xmlns:p="http://schemas.openxmlformats.org/presentationml/2006/main">
  <p:tag name="KSO_WM_TEMPLATE_THUMBS_INDEX" val="1、4、6、7、8"/>
  <p:tag name="KSO_WM_SLIDE_ID" val="custom20200240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0240"/>
  <p:tag name="KSO_WM_SLIDE_LAYOUT" val="a_b_j"/>
  <p:tag name="KSO_WM_SLIDE_LAYOUT_CNT" val="1_3_1"/>
  <p:tag name="KSO_WM_SLIDE_COVER_HASPICTURE" val="2"/>
  <p:tag name="KSO_WM_SLIDE_MODEL_TYPE" val="cover"/>
</p:tagLst>
</file>

<file path=ppt/tags/tag289.xml><?xml version="1.0" encoding="utf-8"?>
<p:tagLst xmlns:p="http://schemas.openxmlformats.org/presentationml/2006/main">
  <p:tag name="KSO_WM_UNIT_ISCONTENTSTITLE" val="0"/>
  <p:tag name="KSO_WM_UNIT_PRESET_TEXT" val="2019&#10;个人述职报告"/>
  <p:tag name="KSO_WM_UNIT_NOCLEAR" val="0"/>
  <p:tag name="KSO_WM_UNIT_VALUE" val="14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0240_1*a*1"/>
  <p:tag name="KSO_WM_TEMPLATE_CATEGORY" val="custom"/>
  <p:tag name="KSO_WM_TEMPLATE_INDEX" val="20200240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90.xml><?xml version="1.0" encoding="utf-8"?>
<p:tagLst xmlns:p="http://schemas.openxmlformats.org/presentationml/2006/main">
  <p:tag name="KSO_WM_TEMPLATE_THUMBS_INDEX" val="1、4、6、7、8"/>
  <p:tag name="KSO_WM_SLIDE_ID" val="custom20200240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0240"/>
  <p:tag name="KSO_WM_SLIDE_LAYOUT" val="a_b_j"/>
  <p:tag name="KSO_WM_SLIDE_LAYOUT_CNT" val="1_3_1"/>
  <p:tag name="KSO_WM_SLIDE_COVER_HASPICTURE" val="2"/>
  <p:tag name="KSO_WM_SLIDE_MODEL_TYPE" val="cover"/>
</p:tagLst>
</file>

<file path=ppt/tags/tag291.xml><?xml version="1.0" encoding="utf-8"?>
<p:tagLst xmlns:p="http://schemas.openxmlformats.org/presentationml/2006/main">
  <p:tag name="KSO_WM_UNIT_ISCONTENTSTITLE" val="0"/>
  <p:tag name="KSO_WM_UNIT_PRESET_TEXT" val="2019&#10;个人述职报告"/>
  <p:tag name="KSO_WM_UNIT_NOCLEAR" val="0"/>
  <p:tag name="KSO_WM_UNIT_VALUE" val="14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0240_1*a*1"/>
  <p:tag name="KSO_WM_TEMPLATE_CATEGORY" val="custom"/>
  <p:tag name="KSO_WM_TEMPLATE_INDEX" val="20200240"/>
  <p:tag name="KSO_WM_UNIT_LAYERLEVEL" val="1"/>
  <p:tag name="KSO_WM_TAG_VERSION" val="1.0"/>
  <p:tag name="KSO_WM_BEAUTIFY_FLAG" val="#wm#"/>
</p:tagLst>
</file>

<file path=ppt/tags/tag292.xml><?xml version="1.0" encoding="utf-8"?>
<p:tagLst xmlns:p="http://schemas.openxmlformats.org/presentationml/2006/main">
  <p:tag name="KSO_WM_TEMPLATE_THUMBS_INDEX" val="1、4、6、7、8"/>
  <p:tag name="KSO_WM_SLIDE_ID" val="custom20200240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0240"/>
  <p:tag name="KSO_WM_SLIDE_LAYOUT" val="a_b_j"/>
  <p:tag name="KSO_WM_SLIDE_LAYOUT_CNT" val="1_3_1"/>
  <p:tag name="KSO_WM_SLIDE_COVER_HASPICTURE" val="2"/>
  <p:tag name="KSO_WM_SLIDE_MODEL_TYPE" val="cover"/>
</p:tagLst>
</file>

<file path=ppt/tags/tag293.xml><?xml version="1.0" encoding="utf-8"?>
<p:tagLst xmlns:p="http://schemas.openxmlformats.org/presentationml/2006/main">
  <p:tag name="KSO_WM_UNIT_ISCONTENTSTITLE" val="0"/>
  <p:tag name="KSO_WM_UNIT_PRESET_TEXT" val="2019&#10;个人述职报告"/>
  <p:tag name="KSO_WM_UNIT_NOCLEAR" val="0"/>
  <p:tag name="KSO_WM_UNIT_VALUE" val="14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0240_1*a*1"/>
  <p:tag name="KSO_WM_TEMPLATE_CATEGORY" val="custom"/>
  <p:tag name="KSO_WM_TEMPLATE_INDEX" val="20200240"/>
  <p:tag name="KSO_WM_UNIT_LAYERLEVEL" val="1"/>
  <p:tag name="KSO_WM_TAG_VERSION" val="1.0"/>
  <p:tag name="KSO_WM_BEAUTIFY_FLAG" val="#wm#"/>
</p:tagLst>
</file>

<file path=ppt/tags/tag294.xml><?xml version="1.0" encoding="utf-8"?>
<p:tagLst xmlns:p="http://schemas.openxmlformats.org/presentationml/2006/main">
  <p:tag name="KSO_WM_TEMPLATE_THUMBS_INDEX" val="1、4、6、7、8"/>
  <p:tag name="KSO_WM_SLIDE_ID" val="custom20200240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0240"/>
  <p:tag name="KSO_WM_SLIDE_LAYOUT" val="a_b_j"/>
  <p:tag name="KSO_WM_SLIDE_LAYOUT_CNT" val="1_3_1"/>
  <p:tag name="KSO_WM_SLIDE_COVER_HASPICTURE" val="2"/>
  <p:tag name="KSO_WM_SLIDE_MODEL_TYPE" val="cover"/>
</p:tagLst>
</file>

<file path=ppt/tags/tag295.xml><?xml version="1.0" encoding="utf-8"?>
<p:tagLst xmlns:p="http://schemas.openxmlformats.org/presentationml/2006/main">
  <p:tag name="KSO_WM_UNIT_ISCONTENTSTITLE" val="0"/>
  <p:tag name="KSO_WM_UNIT_PRESET_TEXT" val="2019&#10;个人述职报告"/>
  <p:tag name="KSO_WM_UNIT_NOCLEAR" val="0"/>
  <p:tag name="KSO_WM_UNIT_VALUE" val="14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0240_1*a*1"/>
  <p:tag name="KSO_WM_TEMPLATE_CATEGORY" val="custom"/>
  <p:tag name="KSO_WM_TEMPLATE_INDEX" val="20200240"/>
  <p:tag name="KSO_WM_UNIT_LAYERLEVEL" val="1"/>
  <p:tag name="KSO_WM_TAG_VERSION" val="1.0"/>
  <p:tag name="KSO_WM_BEAUTIFY_FLAG" val="#wm#"/>
</p:tagLst>
</file>

<file path=ppt/tags/tag296.xml><?xml version="1.0" encoding="utf-8"?>
<p:tagLst xmlns:p="http://schemas.openxmlformats.org/presentationml/2006/main">
  <p:tag name="KSO_WM_TEMPLATE_THUMBS_INDEX" val="1、4、6、7、8"/>
  <p:tag name="KSO_WM_SLIDE_ID" val="custom20200240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0240"/>
  <p:tag name="KSO_WM_SLIDE_LAYOUT" val="a_b_j"/>
  <p:tag name="KSO_WM_SLIDE_LAYOUT_CNT" val="1_3_1"/>
  <p:tag name="KSO_WM_SLIDE_COVER_HASPICTURE" val="2"/>
  <p:tag name="KSO_WM_SLIDE_MODEL_TYPE" val="cover"/>
</p:tagLst>
</file>

<file path=ppt/tags/tag297.xml><?xml version="1.0" encoding="utf-8"?>
<p:tagLst xmlns:p="http://schemas.openxmlformats.org/presentationml/2006/main">
  <p:tag name="KSO_WM_UNIT_ISCONTENTSTITLE" val="0"/>
  <p:tag name="KSO_WM_UNIT_PRESET_TEXT" val="2019&#10;个人述职报告"/>
  <p:tag name="KSO_WM_UNIT_NOCLEAR" val="0"/>
  <p:tag name="KSO_WM_UNIT_VALUE" val="14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0240_1*a*1"/>
  <p:tag name="KSO_WM_TEMPLATE_CATEGORY" val="custom"/>
  <p:tag name="KSO_WM_TEMPLATE_INDEX" val="20200240"/>
  <p:tag name="KSO_WM_UNIT_LAYERLEVEL" val="1"/>
  <p:tag name="KSO_WM_TAG_VERSION" val="1.0"/>
  <p:tag name="KSO_WM_BEAUTIFY_FLAG" val="#wm#"/>
</p:tagLst>
</file>

<file path=ppt/tags/tag298.xml><?xml version="1.0" encoding="utf-8"?>
<p:tagLst xmlns:p="http://schemas.openxmlformats.org/presentationml/2006/main">
  <p:tag name="KSO_WM_TEMPLATE_THUMBS_INDEX" val="1、4、6、7、8"/>
  <p:tag name="KSO_WM_SLIDE_ID" val="custom20200240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0240"/>
  <p:tag name="KSO_WM_SLIDE_LAYOUT" val="a_b_j"/>
  <p:tag name="KSO_WM_SLIDE_LAYOUT_CNT" val="1_3_1"/>
  <p:tag name="KSO_WM_SLIDE_COVER_HASPICTURE" val="2"/>
  <p:tag name="KSO_WM_SLIDE_MODEL_TYPE" val="cover"/>
</p:tagLst>
</file>

<file path=ppt/tags/tag299.xml><?xml version="1.0" encoding="utf-8"?>
<p:tagLst xmlns:p="http://schemas.openxmlformats.org/presentationml/2006/main">
  <p:tag name="KSO_WM_UNIT_ISCONTENTSTITLE" val="0"/>
  <p:tag name="KSO_WM_UNIT_PRESET_TEXT" val="2019&#10;个人述职报告"/>
  <p:tag name="KSO_WM_UNIT_NOCLEAR" val="0"/>
  <p:tag name="KSO_WM_UNIT_VALUE" val="14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0240_1*a*1"/>
  <p:tag name="KSO_WM_TEMPLATE_CATEGORY" val="custom"/>
  <p:tag name="KSO_WM_TEMPLATE_INDEX" val="20200240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00.xml><?xml version="1.0" encoding="utf-8"?>
<p:tagLst xmlns:p="http://schemas.openxmlformats.org/presentationml/2006/main">
  <p:tag name="KSO_WM_TEMPLATE_THUMBS_INDEX" val="1、4、6、7、8"/>
  <p:tag name="KSO_WM_SLIDE_ID" val="custom20200240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0240"/>
  <p:tag name="KSO_WM_SLIDE_LAYOUT" val="a_b_j"/>
  <p:tag name="KSO_WM_SLIDE_LAYOUT_CNT" val="1_3_1"/>
  <p:tag name="KSO_WM_SLIDE_COVER_HASPICTURE" val="2"/>
  <p:tag name="KSO_WM_SLIDE_MODEL_TYPE" val="cover"/>
</p:tagLst>
</file>

<file path=ppt/tags/tag301.xml><?xml version="1.0" encoding="utf-8"?>
<p:tagLst xmlns:p="http://schemas.openxmlformats.org/presentationml/2006/main">
  <p:tag name="KSO_WM_UNIT_ISCONTENTSTITLE" val="0"/>
  <p:tag name="KSO_WM_UNIT_PRESET_TEXT" val="2019&#10;个人述职报告"/>
  <p:tag name="KSO_WM_UNIT_NOCLEAR" val="0"/>
  <p:tag name="KSO_WM_UNIT_VALUE" val="14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0240_1*a*1"/>
  <p:tag name="KSO_WM_TEMPLATE_CATEGORY" val="custom"/>
  <p:tag name="KSO_WM_TEMPLATE_INDEX" val="20200240"/>
  <p:tag name="KSO_WM_UNIT_LAYERLEVEL" val="1"/>
  <p:tag name="KSO_WM_TAG_VERSION" val="1.0"/>
  <p:tag name="KSO_WM_BEAUTIFY_FLAG" val="#wm#"/>
</p:tagLst>
</file>

<file path=ppt/tags/tag302.xml><?xml version="1.0" encoding="utf-8"?>
<p:tagLst xmlns:p="http://schemas.openxmlformats.org/presentationml/2006/main">
  <p:tag name="KSO_WM_TEMPLATE_THUMBS_INDEX" val="1、4、6、7、8"/>
  <p:tag name="KSO_WM_SLIDE_ID" val="custom20200240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0240"/>
  <p:tag name="KSO_WM_SLIDE_LAYOUT" val="a_b_j"/>
  <p:tag name="KSO_WM_SLIDE_LAYOUT_CNT" val="1_3_1"/>
  <p:tag name="KSO_WM_SLIDE_COVER_HASPICTURE" val="2"/>
  <p:tag name="KSO_WM_SLIDE_MODEL_TYPE" val="cover"/>
</p:tagLst>
</file>

<file path=ppt/tags/tag303.xml><?xml version="1.0" encoding="utf-8"?>
<p:tagLst xmlns:p="http://schemas.openxmlformats.org/presentationml/2006/main">
  <p:tag name="KSO_WM_UNIT_ISCONTENTSTITLE" val="0"/>
  <p:tag name="KSO_WM_UNIT_PRESET_TEXT" val="2019&#10;个人述职报告"/>
  <p:tag name="KSO_WM_UNIT_NOCLEAR" val="0"/>
  <p:tag name="KSO_WM_UNIT_VALUE" val="14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0240_1*a*1"/>
  <p:tag name="KSO_WM_TEMPLATE_CATEGORY" val="custom"/>
  <p:tag name="KSO_WM_TEMPLATE_INDEX" val="20200240"/>
  <p:tag name="KSO_WM_UNIT_LAYERLEVEL" val="1"/>
  <p:tag name="KSO_WM_TAG_VERSION" val="1.0"/>
  <p:tag name="KSO_WM_BEAUTIFY_FLAG" val="#wm#"/>
</p:tagLst>
</file>

<file path=ppt/tags/tag304.xml><?xml version="1.0" encoding="utf-8"?>
<p:tagLst xmlns:p="http://schemas.openxmlformats.org/presentationml/2006/main">
  <p:tag name="KSO_WM_TEMPLATE_THUMBS_INDEX" val="1、4、6、7、8"/>
  <p:tag name="KSO_WM_SLIDE_ID" val="custom20200240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0240"/>
  <p:tag name="KSO_WM_SLIDE_LAYOUT" val="a_b_j"/>
  <p:tag name="KSO_WM_SLIDE_LAYOUT_CNT" val="1_3_1"/>
  <p:tag name="KSO_WM_SLIDE_COVER_HASPICTURE" val="2"/>
  <p:tag name="KSO_WM_SLIDE_MODEL_TYPE" val="cover"/>
</p:tagLst>
</file>

<file path=ppt/tags/tag305.xml><?xml version="1.0" encoding="utf-8"?>
<p:tagLst xmlns:p="http://schemas.openxmlformats.org/presentationml/2006/main">
  <p:tag name="KSO_WM_UNIT_ISCONTENTSTITLE" val="0"/>
  <p:tag name="KSO_WM_UNIT_PRESET_TEXT" val="2019&#10;个人述职报告"/>
  <p:tag name="KSO_WM_UNIT_NOCLEAR" val="0"/>
  <p:tag name="KSO_WM_UNIT_VALUE" val="14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0240_1*a*1"/>
  <p:tag name="KSO_WM_TEMPLATE_CATEGORY" val="custom"/>
  <p:tag name="KSO_WM_TEMPLATE_INDEX" val="20200240"/>
  <p:tag name="KSO_WM_UNIT_LAYERLEVEL" val="1"/>
  <p:tag name="KSO_WM_TAG_VERSION" val="1.0"/>
  <p:tag name="KSO_WM_BEAUTIFY_FLAG" val="#wm#"/>
</p:tagLst>
</file>

<file path=ppt/tags/tag306.xml><?xml version="1.0" encoding="utf-8"?>
<p:tagLst xmlns:p="http://schemas.openxmlformats.org/presentationml/2006/main">
  <p:tag name="KSO_WM_TEMPLATE_THUMBS_INDEX" val="1、4、6、7、8"/>
  <p:tag name="KSO_WM_SLIDE_ID" val="custom20200240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0240"/>
  <p:tag name="KSO_WM_SLIDE_LAYOUT" val="a_b_j"/>
  <p:tag name="KSO_WM_SLIDE_LAYOUT_CNT" val="1_3_1"/>
  <p:tag name="KSO_WM_SLIDE_COVER_HASPICTURE" val="2"/>
  <p:tag name="KSO_WM_SLIDE_MODEL_TYPE" val="cover"/>
</p:tagLst>
</file>

<file path=ppt/tags/tag307.xml><?xml version="1.0" encoding="utf-8"?>
<p:tagLst xmlns:p="http://schemas.openxmlformats.org/presentationml/2006/main">
  <p:tag name="KSO_WM_UNIT_ISCONTENTSTITLE" val="0"/>
  <p:tag name="KSO_WM_UNIT_PRESET_TEXT" val="2019&#10;个人述职报告"/>
  <p:tag name="KSO_WM_UNIT_NOCLEAR" val="0"/>
  <p:tag name="KSO_WM_UNIT_VALUE" val="14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0240_1*a*1"/>
  <p:tag name="KSO_WM_TEMPLATE_CATEGORY" val="custom"/>
  <p:tag name="KSO_WM_TEMPLATE_INDEX" val="20200240"/>
  <p:tag name="KSO_WM_UNIT_LAYERLEVEL" val="1"/>
  <p:tag name="KSO_WM_TAG_VERSION" val="1.0"/>
  <p:tag name="KSO_WM_BEAUTIFY_FLAG" val="#wm#"/>
</p:tagLst>
</file>

<file path=ppt/tags/tag308.xml><?xml version="1.0" encoding="utf-8"?>
<p:tagLst xmlns:p="http://schemas.openxmlformats.org/presentationml/2006/main">
  <p:tag name="KSO_WM_TEMPLATE_THUMBS_INDEX" val="1、4、6、7、8"/>
  <p:tag name="KSO_WM_SLIDE_ID" val="custom20200240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0240"/>
  <p:tag name="KSO_WM_SLIDE_LAYOUT" val="a_b_j"/>
  <p:tag name="KSO_WM_SLIDE_LAYOUT_CNT" val="1_3_1"/>
  <p:tag name="KSO_WM_SLIDE_COVER_HASPICTURE" val="2"/>
  <p:tag name="KSO_WM_SLIDE_MODEL_TYPE" val="cover"/>
</p:tagLst>
</file>

<file path=ppt/tags/tag309.xml><?xml version="1.0" encoding="utf-8"?>
<p:tagLst xmlns:p="http://schemas.openxmlformats.org/presentationml/2006/main">
  <p:tag name="KSO_WM_UNIT_ISCONTENTSTITLE" val="0"/>
  <p:tag name="KSO_WM_UNIT_PRESET_TEXT" val="2019&#10;个人述职报告"/>
  <p:tag name="KSO_WM_UNIT_NOCLEAR" val="0"/>
  <p:tag name="KSO_WM_UNIT_VALUE" val="14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0240_1*a*1"/>
  <p:tag name="KSO_WM_TEMPLATE_CATEGORY" val="custom"/>
  <p:tag name="KSO_WM_TEMPLATE_INDEX" val="20200240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10.xml><?xml version="1.0" encoding="utf-8"?>
<p:tagLst xmlns:p="http://schemas.openxmlformats.org/presentationml/2006/main">
  <p:tag name="KSO_WM_TEMPLATE_THUMBS_INDEX" val="1、4、6、7、8"/>
  <p:tag name="KSO_WM_SLIDE_ID" val="custom20200240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0240"/>
  <p:tag name="KSO_WM_SLIDE_LAYOUT" val="a_b_j"/>
  <p:tag name="KSO_WM_SLIDE_LAYOUT_CNT" val="1_3_1"/>
  <p:tag name="KSO_WM_SLIDE_COVER_HASPICTURE" val="2"/>
  <p:tag name="KSO_WM_SLIDE_MODEL_TYPE" val="cover"/>
</p:tagLst>
</file>

<file path=ppt/tags/tag311.xml><?xml version="1.0" encoding="utf-8"?>
<p:tagLst xmlns:p="http://schemas.openxmlformats.org/presentationml/2006/main">
  <p:tag name="KSO_WM_UNIT_ISCONTENTSTITLE" val="0"/>
  <p:tag name="KSO_WM_UNIT_PRESET_TEXT" val="2019&#10;个人述职报告"/>
  <p:tag name="KSO_WM_UNIT_NOCLEAR" val="0"/>
  <p:tag name="KSO_WM_UNIT_VALUE" val="14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0240_1*a*1"/>
  <p:tag name="KSO_WM_TEMPLATE_CATEGORY" val="custom"/>
  <p:tag name="KSO_WM_TEMPLATE_INDEX" val="20200240"/>
  <p:tag name="KSO_WM_UNIT_LAYERLEVEL" val="1"/>
  <p:tag name="KSO_WM_TAG_VERSION" val="1.0"/>
  <p:tag name="KSO_WM_BEAUTIFY_FLAG" val="#wm#"/>
</p:tagLst>
</file>

<file path=ppt/tags/tag312.xml><?xml version="1.0" encoding="utf-8"?>
<p:tagLst xmlns:p="http://schemas.openxmlformats.org/presentationml/2006/main">
  <p:tag name="KSO_WM_TEMPLATE_THUMBS_INDEX" val="1、4、6、7、8"/>
  <p:tag name="KSO_WM_SLIDE_ID" val="custom20200240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0240"/>
  <p:tag name="KSO_WM_SLIDE_LAYOUT" val="a_b_j"/>
  <p:tag name="KSO_WM_SLIDE_LAYOUT_CNT" val="1_3_1"/>
  <p:tag name="KSO_WM_SLIDE_COVER_HASPICTURE" val="2"/>
  <p:tag name="KSO_WM_SLIDE_MODEL_TYPE" val="cover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4*i*1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5*i*2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5*i*3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5*i*1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6*i*1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6*i*2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6*i*3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7*i*2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7*i*3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7*i*1"/>
  <p:tag name="KSO_WM_UNIT_LAYERLEVEL" val="1"/>
  <p:tag name="KSO_WM_TAG_VERSION" val="1.0"/>
  <p:tag name="KSO_WM_BEAUTIFY_FLAG" val="#wm#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8*i*2"/>
  <p:tag name="KSO_WM_UNIT_LAYERLEVEL" val="1"/>
  <p:tag name="KSO_WM_TAG_VERSION" val="1.0"/>
  <p:tag name="KSO_WM_BEAUTIFY_FLAG" val="#wm#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8*i*3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8*i*1"/>
  <p:tag name="KSO_WM_UNIT_LAYERLEVEL" val="1"/>
  <p:tag name="KSO_WM_TAG_VERSION" val="1.0"/>
  <p:tag name="KSO_WM_BEAUTIFY_FLAG" val="#wm#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9*i*2"/>
  <p:tag name="KSO_WM_UNIT_LAYERLEVEL" val="1"/>
  <p:tag name="KSO_WM_TAG_VERSION" val="1.0"/>
  <p:tag name="KSO_WM_BEAUTIFY_FLAG" val="#wm#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9*i*3"/>
  <p:tag name="KSO_WM_UNIT_LAYERLEVEL" val="1"/>
  <p:tag name="KSO_WM_TAG_VERSION" val="1.0"/>
  <p:tag name="KSO_WM_BEAUTIFY_FLAG" val="#wm#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9*i*1"/>
  <p:tag name="KSO_WM_UNIT_LAYERLEVEL" val="1"/>
  <p:tag name="KSO_WM_TAG_VERSION" val="1.0"/>
  <p:tag name="KSO_WM_BEAUTIFY_FLAG" val="#wm#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0*i*2"/>
  <p:tag name="KSO_WM_UNIT_LAYERLEVEL" val="1"/>
  <p:tag name="KSO_WM_TAG_VERSION" val="1.0"/>
  <p:tag name="KSO_WM_BEAUTIFY_FLAG" val="#wm#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0*i*3"/>
  <p:tag name="KSO_WM_UNIT_LAYERLEVEL" val="1"/>
  <p:tag name="KSO_WM_TAG_VERSION" val="1.0"/>
  <p:tag name="KSO_WM_BEAUTIFY_FLAG" val="#wm#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0*i*1"/>
  <p:tag name="KSO_WM_UNIT_LAYERLEVEL" val="1"/>
  <p:tag name="KSO_WM_TAG_VERSION" val="1.0"/>
  <p:tag name="KSO_WM_BEAUTIFY_FLAG" val="#wm#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2*i*2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2*i*3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heme/theme1.xml><?xml version="1.0" encoding="utf-8"?>
<a:theme xmlns:a="http://schemas.openxmlformats.org/drawingml/2006/main" name="1_Office 主题​​">
  <a:themeElements>
    <a:clrScheme name="A20200240">
      <a:dk1>
        <a:srgbClr val="000000"/>
      </a:dk1>
      <a:lt1>
        <a:srgbClr val="FFFFFF"/>
      </a:lt1>
      <a:dk2>
        <a:srgbClr val="E3F2F1"/>
      </a:dk2>
      <a:lt2>
        <a:srgbClr val="FFFFFF"/>
      </a:lt2>
      <a:accent1>
        <a:srgbClr val="4FFBF6"/>
      </a:accent1>
      <a:accent2>
        <a:srgbClr val="70DBF4"/>
      </a:accent2>
      <a:accent3>
        <a:srgbClr val="78B9F5"/>
      </a:accent3>
      <a:accent4>
        <a:srgbClr val="8096F4"/>
      </a:accent4>
      <a:accent5>
        <a:srgbClr val="8C73F4"/>
      </a:accent5>
      <a:accent6>
        <a:srgbClr val="9951F6"/>
      </a:accent6>
      <a:hlink>
        <a:srgbClr val="304FFC"/>
      </a:hlink>
      <a:folHlink>
        <a:srgbClr val="492067"/>
      </a:folHlink>
    </a:clrScheme>
    <a:fontScheme name="商务风">
      <a:majorFont>
        <a:latin typeface="微软雅黑"/>
        <a:ea typeface="汉仪旗黑-85S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1681</Words>
  <Application>WPS 演示</Application>
  <PresentationFormat>宽屏</PresentationFormat>
  <Paragraphs>360</Paragraphs>
  <Slides>69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69</vt:i4>
      </vt:variant>
    </vt:vector>
  </HeadingPairs>
  <TitlesOfParts>
    <vt:vector size="78" baseType="lpstr">
      <vt:lpstr>Arial</vt:lpstr>
      <vt:lpstr>宋体</vt:lpstr>
      <vt:lpstr>Wingdings</vt:lpstr>
      <vt:lpstr>微软雅黑</vt:lpstr>
      <vt:lpstr>汉仪旗黑-85S</vt:lpstr>
      <vt:lpstr>Times New Roman</vt:lpstr>
      <vt:lpstr>Arial Unicode MS</vt:lpstr>
      <vt:lpstr>Calibri</vt:lpstr>
      <vt:lpstr>1_Office 主题​​</vt:lpstr>
      <vt:lpstr>二叉树部分</vt:lpstr>
      <vt:lpstr>二叉树部分</vt:lpstr>
      <vt:lpstr>二叉树前序遍历</vt:lpstr>
      <vt:lpstr>二叉树中序遍历</vt:lpstr>
      <vt:lpstr>二叉树后序遍历</vt:lpstr>
      <vt:lpstr>二叉树层次遍历（广度优先搜索BSF）队列实现</vt:lpstr>
      <vt:lpstr>二叉树层次遍历II</vt:lpstr>
      <vt:lpstr>二叉树层次遍历III</vt:lpstr>
      <vt:lpstr>二叉树深度</vt:lpstr>
      <vt:lpstr>二叉树的右视图</vt:lpstr>
      <vt:lpstr>有序数组转成二叉搜索树</vt:lpstr>
      <vt:lpstr>判断一棵树是否是平衡二叉树</vt:lpstr>
      <vt:lpstr>重构二叉树</vt:lpstr>
      <vt:lpstr>构建最大二叉树</vt:lpstr>
      <vt:lpstr>二叉树的镜像</vt:lpstr>
      <vt:lpstr>合并二叉树</vt:lpstr>
      <vt:lpstr>二叉树剪枝</vt:lpstr>
      <vt:lpstr>二叉搜索树的范围和</vt:lpstr>
      <vt:lpstr>对称二叉树的判断</vt:lpstr>
      <vt:lpstr>二叉搜索树的搜索方法</vt:lpstr>
      <vt:lpstr>N叉树的后序遍历</vt:lpstr>
      <vt:lpstr>N叉树的深度</vt:lpstr>
      <vt:lpstr>最近公共祖先</vt:lpstr>
      <vt:lpstr>二叉搜索树的修剪</vt:lpstr>
      <vt:lpstr>验证二叉搜索树</vt:lpstr>
      <vt:lpstr>二叉搜索树的插入</vt:lpstr>
      <vt:lpstr>删除二叉搜索树节点</vt:lpstr>
      <vt:lpstr>判断树的路径和</vt:lpstr>
      <vt:lpstr>二叉树的所有路径</vt:lpstr>
      <vt:lpstr>二叉树的二进制之和</vt:lpstr>
      <vt:lpstr>搜索树转累加树</vt:lpstr>
      <vt:lpstr>二叉树的最小深度</vt:lpstr>
      <vt:lpstr>检查子树</vt:lpstr>
      <vt:lpstr>删除叶子节点</vt:lpstr>
      <vt:lpstr>求岛屿的数量</vt:lpstr>
      <vt:lpstr>由后序和中序重构树</vt:lpstr>
      <vt:lpstr>链表部分</vt:lpstr>
      <vt:lpstr>反转链表</vt:lpstr>
      <vt:lpstr>链表中间节点</vt:lpstr>
      <vt:lpstr>倒数第k个节点</vt:lpstr>
      <vt:lpstr>环形链表</vt:lpstr>
      <vt:lpstr>环形链表II</vt:lpstr>
      <vt:lpstr>删除倒数第k个节点</vt:lpstr>
      <vt:lpstr>移除链表元素</vt:lpstr>
      <vt:lpstr>奇偶链表</vt:lpstr>
      <vt:lpstr>回文链表</vt:lpstr>
      <vt:lpstr>旋转链表</vt:lpstr>
      <vt:lpstr>两数相加</vt:lpstr>
      <vt:lpstr>数组部分</vt:lpstr>
      <vt:lpstr>数组的中心索引</vt:lpstr>
      <vt:lpstr>最多节目安排</vt:lpstr>
      <vt:lpstr>区间合并</vt:lpstr>
      <vt:lpstr>射气球</vt:lpstr>
      <vt:lpstr>无重叠区间</vt:lpstr>
      <vt:lpstr>旋转矩阵</vt:lpstr>
      <vt:lpstr>最小长度的子数组</vt:lpstr>
      <vt:lpstr>PowerPoint 演示文稿</vt:lpstr>
      <vt:lpstr>字符串部分</vt:lpstr>
      <vt:lpstr>最长公共前缀</vt:lpstr>
      <vt:lpstr>最长回文子串</vt:lpstr>
      <vt:lpstr>动态规划</vt:lpstr>
      <vt:lpstr>不同路径</vt:lpstr>
      <vt:lpstr>最小路径之和</vt:lpstr>
      <vt:lpstr>编辑距离</vt:lpstr>
      <vt:lpstr>零钱兑换</vt:lpstr>
      <vt:lpstr>判断子序列</vt:lpstr>
      <vt:lpstr>判断子序列</vt:lpstr>
      <vt:lpstr>判断子序列</vt:lpstr>
      <vt:lpstr>判断子序列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一蓑烟雨任平生</cp:lastModifiedBy>
  <cp:revision>286</cp:revision>
  <dcterms:created xsi:type="dcterms:W3CDTF">2016-03-06T12:02:00Z</dcterms:created>
  <dcterms:modified xsi:type="dcterms:W3CDTF">2020-06-30T07:32:19Z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2052-11.1.0.9740</vt:lpwstr>
  </property>
  <property fmtid="{D5CDD505-2E9C-101B-9397-08002B2CF9AE}" pid="3" name="KSORubyTemplateID">
    <vt:lpwstr>13</vt:lpwstr>
  </property>
</Properties>
</file>